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20"/>
  </p:notesMasterIdLst>
  <p:sldIdLst>
    <p:sldId id="382" r:id="rId2"/>
    <p:sldId id="378" r:id="rId3"/>
    <p:sldId id="302" r:id="rId4"/>
    <p:sldId id="275" r:id="rId5"/>
    <p:sldId id="384" r:id="rId6"/>
    <p:sldId id="403" r:id="rId7"/>
    <p:sldId id="416" r:id="rId8"/>
    <p:sldId id="283" r:id="rId9"/>
    <p:sldId id="308" r:id="rId10"/>
    <p:sldId id="309" r:id="rId11"/>
    <p:sldId id="306" r:id="rId12"/>
    <p:sldId id="304" r:id="rId13"/>
    <p:sldId id="322" r:id="rId14"/>
    <p:sldId id="321" r:id="rId15"/>
    <p:sldId id="334" r:id="rId16"/>
    <p:sldId id="331" r:id="rId17"/>
    <p:sldId id="516" r:id="rId18"/>
    <p:sldId id="47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CC"/>
    <a:srgbClr val="FF99FF"/>
    <a:srgbClr val="ACEBEA"/>
    <a:srgbClr val="9966FF"/>
    <a:srgbClr val="990099"/>
    <a:srgbClr val="DDDDDD"/>
    <a:srgbClr val="9933FF"/>
    <a:srgbClr val="FF0066"/>
    <a:srgbClr val="CC33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34593" autoAdjust="0"/>
    <p:restoredTop sz="86473" autoAdjust="0"/>
  </p:normalViewPr>
  <p:slideViewPr>
    <p:cSldViewPr>
      <p:cViewPr>
        <p:scale>
          <a:sx n="100" d="100"/>
          <a:sy n="100" d="100"/>
        </p:scale>
        <p:origin x="-1944" y="5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76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730639-5145-40C3-A4E9-42282A1053F3}" type="datetimeFigureOut">
              <a:rPr lang="ru-RU" smtClean="0"/>
              <a:pPr/>
              <a:t>03.11.2015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4D4736-9D02-4B30-BBD6-F90BBE4F472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4635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4D4736-9D02-4B30-BBD6-F90BBE4F4721}" type="slidenum">
              <a:rPr lang="ru-RU" smtClean="0"/>
              <a:pPr/>
              <a:t>9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4D4736-9D02-4B30-BBD6-F90BBE4F4721}" type="slidenum">
              <a:rPr lang="ru-RU" smtClean="0"/>
              <a:pPr/>
              <a:t>10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F4F93-1B00-4AB8-92A0-DC6FCAE3BC19}" type="datetimeFigureOut">
              <a:rPr lang="ru-RU" smtClean="0"/>
              <a:pPr/>
              <a:t>03.11.2015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A06C4-A0E9-4B19-BDB4-2B7B1D91B36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 advTm="10000">
    <p:diamond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F4F93-1B00-4AB8-92A0-DC6FCAE3BC19}" type="datetimeFigureOut">
              <a:rPr lang="ru-RU" smtClean="0"/>
              <a:pPr/>
              <a:t>03.11.2015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A06C4-A0E9-4B19-BDB4-2B7B1D91B36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 advTm="10000">
    <p:diamond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F4F93-1B00-4AB8-92A0-DC6FCAE3BC19}" type="datetimeFigureOut">
              <a:rPr lang="ru-RU" smtClean="0"/>
              <a:pPr/>
              <a:t>03.11.2015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A06C4-A0E9-4B19-BDB4-2B7B1D91B36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 advTm="10000">
    <p:diamond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F4F93-1B00-4AB8-92A0-DC6FCAE3BC19}" type="datetimeFigureOut">
              <a:rPr lang="ru-RU" smtClean="0"/>
              <a:pPr/>
              <a:t>03.11.2015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A06C4-A0E9-4B19-BDB4-2B7B1D91B36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 advTm="10000">
    <p:diamond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F4F93-1B00-4AB8-92A0-DC6FCAE3BC19}" type="datetimeFigureOut">
              <a:rPr lang="ru-RU" smtClean="0"/>
              <a:pPr/>
              <a:t>03.11.2015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A06C4-A0E9-4B19-BDB4-2B7B1D91B36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 advTm="10000">
    <p:diamond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F4F93-1B00-4AB8-92A0-DC6FCAE3BC19}" type="datetimeFigureOut">
              <a:rPr lang="ru-RU" smtClean="0"/>
              <a:pPr/>
              <a:t>03.11.2015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A06C4-A0E9-4B19-BDB4-2B7B1D91B36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 advTm="10000">
    <p:diamond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F4F93-1B00-4AB8-92A0-DC6FCAE3BC19}" type="datetimeFigureOut">
              <a:rPr lang="ru-RU" smtClean="0"/>
              <a:pPr/>
              <a:t>03.11.2015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A06C4-A0E9-4B19-BDB4-2B7B1D91B36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 advTm="10000">
    <p:diamond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F4F93-1B00-4AB8-92A0-DC6FCAE3BC19}" type="datetimeFigureOut">
              <a:rPr lang="ru-RU" smtClean="0"/>
              <a:pPr/>
              <a:t>03.11.2015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A06C4-A0E9-4B19-BDB4-2B7B1D91B36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 advTm="10000">
    <p:diamond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F4F93-1B00-4AB8-92A0-DC6FCAE3BC19}" type="datetimeFigureOut">
              <a:rPr lang="ru-RU" smtClean="0"/>
              <a:pPr/>
              <a:t>03.11.2015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A06C4-A0E9-4B19-BDB4-2B7B1D91B36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 advTm="10000">
    <p:diamond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F4F93-1B00-4AB8-92A0-DC6FCAE3BC19}" type="datetimeFigureOut">
              <a:rPr lang="ru-RU" smtClean="0"/>
              <a:pPr/>
              <a:t>03.11.2015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A06C4-A0E9-4B19-BDB4-2B7B1D91B36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 advTm="10000">
    <p:diamond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F4F93-1B00-4AB8-92A0-DC6FCAE3BC19}" type="datetimeFigureOut">
              <a:rPr lang="ru-RU" smtClean="0"/>
              <a:pPr/>
              <a:t>03.11.2015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A06C4-A0E9-4B19-BDB4-2B7B1D91B36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 advTm="10000">
    <p:diamond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90000"/>
              </a:scheme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6F4F93-1B00-4AB8-92A0-DC6FCAE3BC19}" type="datetimeFigureOut">
              <a:rPr lang="ru-RU" smtClean="0"/>
              <a:pPr/>
              <a:t>03.11.2015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5A06C4-A0E9-4B19-BDB4-2B7B1D91B36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 advClick="0" advTm="10000">
    <p:diamond/>
    <p:sndAc>
      <p:stSnd>
        <p:snd r:embed="rId13" name="chimes.wav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hyperlink" Target="http://school156.edu.kh.ua/files2/images/112408669.gif?size=10" TargetMode="External"/><Relationship Id="rId7" Type="http://schemas.openxmlformats.org/officeDocument/2006/relationships/hyperlink" Target="http://img1.liveinternet.ru/images/attach/c/2/64/121/64121950_1987759lbnt65jh4f.gif" TargetMode="Externa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gif"/><Relationship Id="rId5" Type="http://schemas.openxmlformats.org/officeDocument/2006/relationships/hyperlink" Target="http://img0.liveinternet.ru/images/attach/c/2/64/121/64121232_1987757iqdlthp6ei.gif" TargetMode="External"/><Relationship Id="rId4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22.jpeg"/><Relationship Id="rId7" Type="http://schemas.openxmlformats.org/officeDocument/2006/relationships/image" Target="../media/image35.jpeg"/><Relationship Id="rId12" Type="http://schemas.openxmlformats.org/officeDocument/2006/relationships/image" Target="../media/image4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11" Type="http://schemas.openxmlformats.org/officeDocument/2006/relationships/image" Target="../media/image39.jpeg"/><Relationship Id="rId5" Type="http://schemas.openxmlformats.org/officeDocument/2006/relationships/image" Target="../media/image33.jpeg"/><Relationship Id="rId10" Type="http://schemas.openxmlformats.org/officeDocument/2006/relationships/image" Target="../media/image38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s018.radikal.ru/i527/1202/dc/f0a1b45096b2.gif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gif"/><Relationship Id="rId4" Type="http://schemas.openxmlformats.org/officeDocument/2006/relationships/hyperlink" Target="http://i51.photobucket.com/albums/f373/HeavensDreams/z%20Flowers/7597xjwqn20uvj.gif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jusd.org/schools/willow_glen_mid/downloads/Girl_jumps_3.gif" TargetMode="External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K:\&#1055;&#1088;&#1086;&#1097;&#1072;&#1085;&#1080;&#1077;%20&#1089;%201%20&#1082;&#1083;&#1072;&#1089;&#1089;&#1086;&#1084;\&#1087;&#1088;&#1077;&#1079;&#1077;&#1085;&#1090;&#1072;&#1094;&#1080;&#1103;\detskie_pesni_-_pohodnaya_Mp3Shek.Net.mp3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hyperlink" Target="http://gym.zelenogorsk.ru/images/phocagallery/oformlenue/sport/thumbs/phoca_thumb_l_turizm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gif"/><Relationship Id="rId4" Type="http://schemas.openxmlformats.org/officeDocument/2006/relationships/hyperlink" Target="http://www.animashka.info/_ph/61/1/127590667.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hyperlink" Target="http://www.animashka.info/_ph/61/1/127590667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1.wav"/><Relationship Id="rId7" Type="http://schemas.openxmlformats.org/officeDocument/2006/relationships/image" Target="../media/image14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K:\&#1055;&#1088;&#1086;&#1097;&#1072;&#1085;&#1080;&#1077;%20&#1089;%201%20&#1082;&#1083;&#1072;&#1089;&#1089;&#1086;&#1084;\&#1087;&#1088;&#1077;&#1079;&#1077;&#1085;&#1090;&#1072;&#1094;&#1080;&#1103;\dmitriy_malikov_i_neposedi-kogda_chasi_12_b_yut.mp3" TargetMode="External"/><Relationship Id="rId6" Type="http://schemas.openxmlformats.org/officeDocument/2006/relationships/hyperlink" Target="http://img1.liveinternet.ru/images/attach/c/4/81/551/81551475_4346067_4.gif" TargetMode="External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hyperlink" Target="http://img-fotki.yandex.ru/get/5314/60637665.153/0_772c7_32da37c7_XL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hyperlink" Target="http://img-fotki.yandex.ru/get/5314/60637665.153/0_772c7_32da37c7_XL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8.jpeg"/><Relationship Id="rId7" Type="http://schemas.openxmlformats.org/officeDocument/2006/relationships/image" Target="../media/image20.gif"/><Relationship Id="rId2" Type="http://schemas.openxmlformats.org/officeDocument/2006/relationships/hyperlink" Target="http://pazitiff.info/uploads/posts/2011-02/thumbs/1298543237_15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file.mobilmusic.ru/93/83/ed/826457.gif" TargetMode="External"/><Relationship Id="rId5" Type="http://schemas.openxmlformats.org/officeDocument/2006/relationships/image" Target="../media/image19.gif"/><Relationship Id="rId4" Type="http://schemas.openxmlformats.org/officeDocument/2006/relationships/hyperlink" Target="http://img10.proshkolu.ru/content/media/pic/std/4000000/3491000/3490141-0753087de68582d0.gif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12" Type="http://schemas.openxmlformats.org/officeDocument/2006/relationships/image" Target="../media/image3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11" Type="http://schemas.openxmlformats.org/officeDocument/2006/relationships/image" Target="../media/image30.jpe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86050" y="107154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857224" y="857232"/>
            <a:ext cx="8154412" cy="923330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5400" b="1" dirty="0" smtClean="0">
                <a:ln w="11430"/>
                <a:solidFill>
                  <a:srgbClr val="CC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ЖИЗНЬ  ЗАМЕЧАТЕЛЬНЫХ </a:t>
            </a:r>
            <a:endParaRPr lang="ru-RU" sz="5400" b="1" dirty="0">
              <a:ln w="11430"/>
              <a:solidFill>
                <a:srgbClr val="CC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2" name="Picture 6" descr="http://school156.edu.kh.ua/files2/images/112408669.gif?size=10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928794" y="1214422"/>
            <a:ext cx="5500726" cy="48786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1928794" y="5286388"/>
            <a:ext cx="5572164" cy="1285860"/>
          </a:xfrm>
          <a:prstGeom prst="rect">
            <a:avLst/>
          </a:prstGeom>
          <a:noFill/>
        </p:spPr>
        <p:txBody>
          <a:bodyPr wrap="none" rtlCol="0">
            <a:prstTxWarp prst="textArchDow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5400" b="1" dirty="0" smtClean="0">
                <a:ln w="11430"/>
                <a:solidFill>
                  <a:srgbClr val="CC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ДЕТЕЙ   1 А  КЛАССА</a:t>
            </a:r>
            <a:endParaRPr lang="ru-RU" sz="5400" b="1" dirty="0">
              <a:ln w="11430"/>
              <a:solidFill>
                <a:srgbClr val="CC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3" name="Picture 10" descr="http://img0.liveinternet.ru/images/attach/c/2/64/121/64121232_1987757iqdlthp6ei.gif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715272" y="2285992"/>
            <a:ext cx="1275274" cy="3188185"/>
          </a:xfrm>
          <a:prstGeom prst="rect">
            <a:avLst/>
          </a:prstGeom>
          <a:noFill/>
        </p:spPr>
      </p:pic>
      <p:pic>
        <p:nvPicPr>
          <p:cNvPr id="14" name="Picture 8" descr="http://img1.liveinternet.ru/images/attach/c/2/64/121/64121950_1987759lbnt65jh4f.gif">
            <a:hlinkClick r:id="rId7"/>
          </p:cNvPr>
          <p:cNvPicPr>
            <a:picLocks noChangeAspect="1" noChangeArrowheads="1" noCrop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28596" y="2428868"/>
            <a:ext cx="1142980" cy="285745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">
    <p:wipe dir="r"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7158" y="214290"/>
            <a:ext cx="5500726" cy="44005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4277" name="Picture 5" descr="E:\Фотоальбом\НАСТЯ\Настины поделки\101.jpg"/>
          <p:cNvPicPr>
            <a:picLocks noChangeAspect="1" noChangeArrowheads="1"/>
          </p:cNvPicPr>
          <p:nvPr/>
        </p:nvPicPr>
        <p:blipFill>
          <a:blip r:embed="rId5" cstate="email"/>
          <a:srcRect l="-2896" t="-4772" r="-4059" b="-4772"/>
          <a:stretch>
            <a:fillRect/>
          </a:stretch>
        </p:blipFill>
        <p:spPr bwMode="auto">
          <a:xfrm>
            <a:off x="6715140" y="3500438"/>
            <a:ext cx="1857388" cy="128588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Picture 5" descr="E:\Фотоальбом\НАСТЯ\Настины поделки\101.jpg"/>
          <p:cNvPicPr>
            <a:picLocks noChangeAspect="1" noChangeArrowheads="1"/>
          </p:cNvPicPr>
          <p:nvPr/>
        </p:nvPicPr>
        <p:blipFill>
          <a:blip r:embed="rId6" cstate="email"/>
          <a:srcRect l="-3447" b="-3706"/>
          <a:stretch>
            <a:fillRect/>
          </a:stretch>
        </p:blipFill>
        <p:spPr bwMode="auto">
          <a:xfrm>
            <a:off x="5072066" y="5072074"/>
            <a:ext cx="1683896" cy="15716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0" name="Picture 2" descr="E:\Фотоальбом\разложить\021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858148" y="285728"/>
            <a:ext cx="1143008" cy="19050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1" name="Picture 3" descr="E:\Фотоальбом\разложить\022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00034" y="5286388"/>
            <a:ext cx="1587541" cy="14287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3" name="Picture 5" descr="E:\Фотоальбом\разложить\024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7286644" y="4929198"/>
            <a:ext cx="1500198" cy="168205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Picture 2" descr="E:\Фотоальбом\разложить\021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6215074" y="428604"/>
            <a:ext cx="1309697" cy="15716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3" name="Picture 6" descr="E:\Фотоальбом\НАСТЯ\Настины поделки\102.jp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2857488" y="5286388"/>
            <a:ext cx="1600827" cy="14287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6" name="Горизонтальный свиток 15"/>
          <p:cNvSpPr/>
          <p:nvPr/>
        </p:nvSpPr>
        <p:spPr>
          <a:xfrm>
            <a:off x="214282" y="4143380"/>
            <a:ext cx="3643338" cy="1033272"/>
          </a:xfrm>
          <a:prstGeom prst="horizontalScroll">
            <a:avLst/>
          </a:prstGeom>
          <a:gradFill flip="none" rotWithShape="1">
            <a:gsLst>
              <a:gs pos="0">
                <a:schemeClr val="bg2">
                  <a:lumMod val="90000"/>
                  <a:shade val="30000"/>
                  <a:satMod val="115000"/>
                </a:schemeClr>
              </a:gs>
              <a:gs pos="50000">
                <a:schemeClr val="bg2">
                  <a:lumMod val="90000"/>
                  <a:shade val="67500"/>
                  <a:satMod val="115000"/>
                </a:schemeClr>
              </a:gs>
              <a:gs pos="100000">
                <a:schemeClr val="bg2">
                  <a:lumMod val="90000"/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err="1" smtClean="0">
                <a:solidFill>
                  <a:schemeClr val="accent6">
                    <a:lumMod val="75000"/>
                  </a:schemeClr>
                </a:solidFill>
              </a:rPr>
              <a:t>Зяблицева</a:t>
            </a:r>
            <a:r>
              <a:rPr lang="ru-RU" sz="3200" b="1" i="1" dirty="0" smtClean="0">
                <a:solidFill>
                  <a:schemeClr val="accent6">
                    <a:lumMod val="75000"/>
                  </a:schemeClr>
                </a:solidFill>
              </a:rPr>
              <a:t>  Настя</a:t>
            </a:r>
            <a:endParaRPr lang="ru-RU" sz="32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2" name="Picture 4" descr="E:\Фотоальбом\разложить\023.jpg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6215074" y="2428868"/>
            <a:ext cx="2143172" cy="90238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advClick="0" advTm="3000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500"/>
                            </p:stCondLst>
                            <p:childTnLst>
                              <p:par>
                                <p:cTn id="4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0"/>
                            </p:stCondLst>
                            <p:childTnLst>
                              <p:par>
                                <p:cTn id="5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500"/>
                            </p:stCondLst>
                            <p:childTnLst>
                              <p:par>
                                <p:cTn id="5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8" name="Picture 6" descr="http://s018.radikal.ru/i527/1202/dc/f0a1b45096b2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034" y="428604"/>
            <a:ext cx="8122976" cy="4572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Капля 6"/>
          <p:cNvSpPr/>
          <p:nvPr/>
        </p:nvSpPr>
        <p:spPr>
          <a:xfrm rot="18942966">
            <a:off x="2234824" y="2634970"/>
            <a:ext cx="245370" cy="157928"/>
          </a:xfrm>
          <a:prstGeom prst="teardrop">
            <a:avLst>
              <a:gd name="adj" fmla="val 200000"/>
            </a:avLst>
          </a:prstGeom>
          <a:solidFill>
            <a:srgbClr val="9999FF"/>
          </a:solidFill>
          <a:ln>
            <a:solidFill>
              <a:srgbClr val="99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99CCFF"/>
              </a:solidFill>
            </a:endParaRPr>
          </a:p>
        </p:txBody>
      </p:sp>
      <p:sp>
        <p:nvSpPr>
          <p:cNvPr id="8" name="Капля 7"/>
          <p:cNvSpPr/>
          <p:nvPr/>
        </p:nvSpPr>
        <p:spPr>
          <a:xfrm rot="18942966">
            <a:off x="4310095" y="3477434"/>
            <a:ext cx="244107" cy="258949"/>
          </a:xfrm>
          <a:prstGeom prst="teardrop">
            <a:avLst>
              <a:gd name="adj" fmla="val 200000"/>
            </a:avLst>
          </a:prstGeom>
          <a:solidFill>
            <a:srgbClr val="9999FF"/>
          </a:solidFill>
          <a:ln>
            <a:solidFill>
              <a:srgbClr val="99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99CCFF"/>
              </a:solidFill>
            </a:endParaRPr>
          </a:p>
        </p:txBody>
      </p:sp>
      <p:sp>
        <p:nvSpPr>
          <p:cNvPr id="9" name="Капля 8"/>
          <p:cNvSpPr/>
          <p:nvPr/>
        </p:nvSpPr>
        <p:spPr>
          <a:xfrm rot="18942966">
            <a:off x="676045" y="3357387"/>
            <a:ext cx="290919" cy="213293"/>
          </a:xfrm>
          <a:prstGeom prst="teardrop">
            <a:avLst>
              <a:gd name="adj" fmla="val 200000"/>
            </a:avLst>
          </a:prstGeom>
          <a:solidFill>
            <a:srgbClr val="9999FF"/>
          </a:solidFill>
          <a:ln>
            <a:solidFill>
              <a:srgbClr val="99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99CCFF"/>
              </a:solidFill>
            </a:endParaRPr>
          </a:p>
        </p:txBody>
      </p:sp>
      <p:sp>
        <p:nvSpPr>
          <p:cNvPr id="10" name="Капля 9"/>
          <p:cNvSpPr/>
          <p:nvPr/>
        </p:nvSpPr>
        <p:spPr>
          <a:xfrm rot="18942966">
            <a:off x="3104936" y="2428693"/>
            <a:ext cx="290919" cy="213293"/>
          </a:xfrm>
          <a:prstGeom prst="teardrop">
            <a:avLst>
              <a:gd name="adj" fmla="val 200000"/>
            </a:avLst>
          </a:prstGeom>
          <a:solidFill>
            <a:srgbClr val="9999FF"/>
          </a:solidFill>
          <a:ln>
            <a:solidFill>
              <a:srgbClr val="99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99CCFF"/>
              </a:solidFill>
            </a:endParaRPr>
          </a:p>
        </p:txBody>
      </p:sp>
      <p:sp>
        <p:nvSpPr>
          <p:cNvPr id="11" name="Капля 10"/>
          <p:cNvSpPr/>
          <p:nvPr/>
        </p:nvSpPr>
        <p:spPr>
          <a:xfrm rot="18942966">
            <a:off x="7891284" y="3714577"/>
            <a:ext cx="290919" cy="213293"/>
          </a:xfrm>
          <a:prstGeom prst="teardrop">
            <a:avLst>
              <a:gd name="adj" fmla="val 200000"/>
            </a:avLst>
          </a:prstGeom>
          <a:solidFill>
            <a:srgbClr val="9999FF"/>
          </a:solidFill>
          <a:ln>
            <a:solidFill>
              <a:srgbClr val="99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99CCFF"/>
              </a:solidFill>
            </a:endParaRPr>
          </a:p>
        </p:txBody>
      </p:sp>
      <p:sp>
        <p:nvSpPr>
          <p:cNvPr id="12" name="Капля 11"/>
          <p:cNvSpPr/>
          <p:nvPr/>
        </p:nvSpPr>
        <p:spPr>
          <a:xfrm rot="18942966">
            <a:off x="8248473" y="2000064"/>
            <a:ext cx="290919" cy="213293"/>
          </a:xfrm>
          <a:prstGeom prst="teardrop">
            <a:avLst>
              <a:gd name="adj" fmla="val 200000"/>
            </a:avLst>
          </a:prstGeom>
          <a:solidFill>
            <a:srgbClr val="9999FF"/>
          </a:solidFill>
          <a:ln>
            <a:solidFill>
              <a:srgbClr val="99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99CCFF"/>
              </a:solidFill>
            </a:endParaRPr>
          </a:p>
        </p:txBody>
      </p:sp>
      <p:sp>
        <p:nvSpPr>
          <p:cNvPr id="13" name="Капля 12"/>
          <p:cNvSpPr/>
          <p:nvPr/>
        </p:nvSpPr>
        <p:spPr>
          <a:xfrm rot="18942966">
            <a:off x="7534094" y="2785883"/>
            <a:ext cx="290919" cy="213293"/>
          </a:xfrm>
          <a:prstGeom prst="teardrop">
            <a:avLst>
              <a:gd name="adj" fmla="val 200000"/>
            </a:avLst>
          </a:prstGeom>
          <a:solidFill>
            <a:srgbClr val="9999FF"/>
          </a:solidFill>
          <a:ln>
            <a:solidFill>
              <a:srgbClr val="99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99CCFF"/>
              </a:solidFill>
            </a:endParaRPr>
          </a:p>
        </p:txBody>
      </p:sp>
      <p:sp>
        <p:nvSpPr>
          <p:cNvPr id="14" name="Капля 13"/>
          <p:cNvSpPr/>
          <p:nvPr/>
        </p:nvSpPr>
        <p:spPr>
          <a:xfrm rot="18942966">
            <a:off x="7034027" y="2000065"/>
            <a:ext cx="290919" cy="213293"/>
          </a:xfrm>
          <a:prstGeom prst="teardrop">
            <a:avLst>
              <a:gd name="adj" fmla="val 200000"/>
            </a:avLst>
          </a:prstGeom>
          <a:solidFill>
            <a:srgbClr val="9999FF"/>
          </a:solidFill>
          <a:ln>
            <a:solidFill>
              <a:srgbClr val="99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99CCFF"/>
              </a:solidFill>
            </a:endParaRPr>
          </a:p>
        </p:txBody>
      </p:sp>
      <p:sp>
        <p:nvSpPr>
          <p:cNvPr id="15" name="Капля 14"/>
          <p:cNvSpPr/>
          <p:nvPr/>
        </p:nvSpPr>
        <p:spPr>
          <a:xfrm rot="18942966">
            <a:off x="1461863" y="2643007"/>
            <a:ext cx="290919" cy="213293"/>
          </a:xfrm>
          <a:prstGeom prst="teardrop">
            <a:avLst>
              <a:gd name="adj" fmla="val 200000"/>
            </a:avLst>
          </a:prstGeom>
          <a:solidFill>
            <a:srgbClr val="9999FF"/>
          </a:solidFill>
          <a:ln>
            <a:solidFill>
              <a:srgbClr val="99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99CCFF"/>
              </a:solidFill>
            </a:endParaRPr>
          </a:p>
        </p:txBody>
      </p:sp>
      <p:sp>
        <p:nvSpPr>
          <p:cNvPr id="16" name="Капля 15"/>
          <p:cNvSpPr/>
          <p:nvPr/>
        </p:nvSpPr>
        <p:spPr>
          <a:xfrm rot="18942966">
            <a:off x="4819449" y="2928759"/>
            <a:ext cx="290919" cy="213293"/>
          </a:xfrm>
          <a:prstGeom prst="teardrop">
            <a:avLst>
              <a:gd name="adj" fmla="val 200000"/>
            </a:avLst>
          </a:prstGeom>
          <a:solidFill>
            <a:srgbClr val="9999FF"/>
          </a:solidFill>
          <a:ln>
            <a:solidFill>
              <a:srgbClr val="99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99CCFF"/>
              </a:solidFill>
            </a:endParaRPr>
          </a:p>
        </p:txBody>
      </p:sp>
      <p:sp>
        <p:nvSpPr>
          <p:cNvPr id="17" name="Капля 16"/>
          <p:cNvSpPr/>
          <p:nvPr/>
        </p:nvSpPr>
        <p:spPr>
          <a:xfrm rot="18942966">
            <a:off x="5176640" y="2643007"/>
            <a:ext cx="290919" cy="213293"/>
          </a:xfrm>
          <a:prstGeom prst="teardrop">
            <a:avLst>
              <a:gd name="adj" fmla="val 200000"/>
            </a:avLst>
          </a:prstGeom>
          <a:solidFill>
            <a:srgbClr val="9999FF"/>
          </a:solidFill>
          <a:ln>
            <a:solidFill>
              <a:srgbClr val="99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99CCFF"/>
              </a:solidFill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42842" y="2927562"/>
            <a:ext cx="4889030" cy="36822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Click="0" advTm="1000">
    <p:wipe dir="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0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43 0.04607 L -0.00643 0.3794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-0.05741 L 0.00069 0.27592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7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357166"/>
            <a:ext cx="3000396" cy="42070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00562" y="1928802"/>
            <a:ext cx="3755990" cy="39062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3786182" y="357166"/>
            <a:ext cx="547111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FFC000"/>
                </a:solidFill>
              </a:rPr>
              <a:t>Хан  </a:t>
            </a:r>
            <a:r>
              <a:rPr lang="ru-RU" sz="2800" b="1" i="1" dirty="0" err="1" smtClean="0">
                <a:solidFill>
                  <a:srgbClr val="FFC000"/>
                </a:solidFill>
              </a:rPr>
              <a:t>Ульяна</a:t>
            </a:r>
            <a:r>
              <a:rPr lang="ru-RU" sz="2800" b="1" i="1" dirty="0" smtClean="0">
                <a:solidFill>
                  <a:srgbClr val="FFC000"/>
                </a:solidFill>
              </a:rPr>
              <a:t>  и  </a:t>
            </a:r>
            <a:r>
              <a:rPr lang="ru-RU" sz="2800" b="1" i="1" dirty="0" err="1" smtClean="0">
                <a:solidFill>
                  <a:srgbClr val="FFC000"/>
                </a:solidFill>
              </a:rPr>
              <a:t>Зяблицева</a:t>
            </a:r>
            <a:r>
              <a:rPr lang="ru-RU" sz="2800" b="1" i="1" dirty="0" smtClean="0">
                <a:solidFill>
                  <a:srgbClr val="FFC000"/>
                </a:solidFill>
              </a:rPr>
              <a:t>  Настя </a:t>
            </a:r>
          </a:p>
          <a:p>
            <a:r>
              <a:rPr lang="ru-RU" sz="2800" b="1" i="1" dirty="0" smtClean="0">
                <a:solidFill>
                  <a:srgbClr val="FFC000"/>
                </a:solidFill>
              </a:rPr>
              <a:t>на  мастер-классе </a:t>
            </a:r>
          </a:p>
          <a:p>
            <a:r>
              <a:rPr lang="ru-RU" sz="2800" b="1" i="1" dirty="0" smtClean="0">
                <a:solidFill>
                  <a:srgbClr val="FFC000"/>
                </a:solidFill>
              </a:rPr>
              <a:t>по изготовлению  балерины.</a:t>
            </a:r>
            <a:endParaRPr lang="ru-RU" sz="2800" b="1" i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advClick="0" advTm="3000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86380" y="1714488"/>
            <a:ext cx="3143273" cy="44003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34" y="571480"/>
            <a:ext cx="3286148" cy="39133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4143372" y="214290"/>
            <a:ext cx="446128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FFC000"/>
                </a:solidFill>
              </a:rPr>
              <a:t>Зыкова  Полина</a:t>
            </a:r>
          </a:p>
          <a:p>
            <a:r>
              <a:rPr lang="ru-RU" sz="2800" b="1" i="1" dirty="0" smtClean="0">
                <a:solidFill>
                  <a:srgbClr val="FFC000"/>
                </a:solidFill>
              </a:rPr>
              <a:t>на  мастер-классе </a:t>
            </a:r>
          </a:p>
          <a:p>
            <a:r>
              <a:rPr lang="ru-RU" sz="2800" b="1" i="1" dirty="0" smtClean="0">
                <a:solidFill>
                  <a:srgbClr val="FFC000"/>
                </a:solidFill>
              </a:rPr>
              <a:t>по изготовлению  цветка.</a:t>
            </a:r>
            <a:endParaRPr lang="ru-RU" sz="2800" b="1" i="1" dirty="0">
              <a:solidFill>
                <a:srgbClr val="FFC000"/>
              </a:solidFill>
            </a:endParaRPr>
          </a:p>
        </p:txBody>
      </p:sp>
      <p:pic>
        <p:nvPicPr>
          <p:cNvPr id="49170" name="Picture 18" descr="http://i51.photobucket.com/albums/f373/HeavensDreams/z%20Flowers/7597xjwqn20uvj.gif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472" y="4643446"/>
            <a:ext cx="1266825" cy="952500"/>
          </a:xfrm>
          <a:prstGeom prst="rect">
            <a:avLst/>
          </a:prstGeom>
          <a:noFill/>
        </p:spPr>
      </p:pic>
      <p:pic>
        <p:nvPicPr>
          <p:cNvPr id="15" name="Picture 18" descr="http://i51.photobucket.com/albums/f373/HeavensDreams/z%20Flowers/7597xjwqn20uvj.gif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71670" y="5000636"/>
            <a:ext cx="1266825" cy="952500"/>
          </a:xfrm>
          <a:prstGeom prst="rect">
            <a:avLst/>
          </a:prstGeom>
          <a:noFill/>
        </p:spPr>
      </p:pic>
      <p:pic>
        <p:nvPicPr>
          <p:cNvPr id="16" name="Picture 18" descr="http://i51.photobucket.com/albums/f373/HeavensDreams/z%20Flowers/7597xjwqn20uvj.gif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868" y="5643578"/>
            <a:ext cx="1266825" cy="9525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00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9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9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57224" y="928670"/>
            <a:ext cx="7363934" cy="50720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1000100" y="214290"/>
            <a:ext cx="74101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rgbClr val="FFC000"/>
                </a:solidFill>
              </a:rPr>
              <a:t>Игры, состязания  на школьном  дворе.</a:t>
            </a:r>
            <a:endParaRPr lang="ru-RU" sz="3200" b="1" i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advClick="0" advTm="4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143240" y="1142984"/>
            <a:ext cx="2823587" cy="36433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285728"/>
            <a:ext cx="2500330" cy="35531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97928" y="2285992"/>
            <a:ext cx="2640353" cy="42585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3500430" y="357166"/>
            <a:ext cx="48584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FFC000"/>
                </a:solidFill>
              </a:rPr>
              <a:t>Игра « В одной связке»</a:t>
            </a:r>
            <a:endParaRPr lang="ru-RU" sz="3600" b="1" i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advClick="0" advTm="4000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5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" dur="1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" dur="10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19" y="214290"/>
            <a:ext cx="4037279" cy="27146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357422" y="2571744"/>
            <a:ext cx="4427537" cy="24288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57818" y="4143380"/>
            <a:ext cx="3429024" cy="24016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4857752" y="857232"/>
            <a:ext cx="38731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FFC000"/>
                </a:solidFill>
              </a:rPr>
              <a:t>Игра «Али - Баба»</a:t>
            </a:r>
            <a:endParaRPr lang="ru-RU" sz="3600" b="1" i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advClick="0" advTm="5000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FFFF00"/>
            </a:gs>
            <a:gs pos="100000">
              <a:srgbClr val="FFEBFA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1538" y="428604"/>
            <a:ext cx="7231275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317500"/>
          </a:effectLst>
        </p:spPr>
      </p:pic>
      <p:pic>
        <p:nvPicPr>
          <p:cNvPr id="5" name="Picture 27" descr="http://www.sjusd.org/schools/willow_glen_mid/downloads/Girl_jumps_3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001024" y="5214950"/>
            <a:ext cx="809625" cy="1438275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>
    <p:strips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FFFF00"/>
            </a:gs>
            <a:gs pos="100000">
              <a:srgbClr val="FFEBFA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29058" y="2928934"/>
            <a:ext cx="4857784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317500"/>
          </a:effec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285728"/>
            <a:ext cx="4476749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317500"/>
          </a:effectLst>
        </p:spPr>
      </p:pic>
    </p:spTree>
  </p:cSld>
  <p:clrMapOvr>
    <a:masterClrMapping/>
  </p:clrMapOvr>
  <p:transition advClick="0" advTm="4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 descr="http://narfu.ru/upload/iblock/bb5/forest_normal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4289" y="0"/>
            <a:ext cx="9119711" cy="6858000"/>
          </a:xfrm>
          <a:prstGeom prst="rect">
            <a:avLst/>
          </a:prstGeom>
          <a:noFill/>
        </p:spPr>
      </p:pic>
      <p:pic>
        <p:nvPicPr>
          <p:cNvPr id="2" name="Picture 4" descr="http://gym.zelenogorsk.ru/images/phocagallery/oformlenue/sport/thumbs/phoca_thumb_l_turizm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71736" y="1500174"/>
            <a:ext cx="4500594" cy="5357826"/>
          </a:xfrm>
          <a:prstGeom prst="rect">
            <a:avLst/>
          </a:prstGeom>
          <a:noFill/>
        </p:spPr>
      </p:pic>
      <p:sp>
        <p:nvSpPr>
          <p:cNvPr id="5" name="Облако 4"/>
          <p:cNvSpPr/>
          <p:nvPr/>
        </p:nvSpPr>
        <p:spPr>
          <a:xfrm>
            <a:off x="3857620" y="1357298"/>
            <a:ext cx="2928958" cy="428628"/>
          </a:xfrm>
          <a:prstGeom prst="cloud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1357298"/>
            <a:ext cx="9358378" cy="175432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ТУРИСТИЧЕСКИЙ  СЛЕТ</a:t>
            </a:r>
            <a:br>
              <a:rPr lang="ru-RU" sz="5400" b="1" cap="none" spc="50" dirty="0" smtClean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5400" b="1" cap="none" spc="50" dirty="0" smtClean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2012г.</a:t>
            </a:r>
            <a:endParaRPr lang="ru-RU" sz="5400" b="1" cap="none" spc="50" dirty="0">
              <a:ln w="11430"/>
              <a:solidFill>
                <a:srgbClr val="008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detskie_pesni_-_pohodnaya_Mp3Shek.Ne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email"/>
          <a:stretch>
            <a:fillRect/>
          </a:stretch>
        </p:blipFill>
        <p:spPr>
          <a:xfrm>
            <a:off x="8429652" y="592933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2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0" showWhenStopped="0">
                <p:cTn id="1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E:\Фотоальбом\НАСТЯ\ШКОЛА\1  КЛАСС\Турслет\P112094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500042"/>
            <a:ext cx="4284218" cy="27503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2" descr="http://cs323223.vk.me/v323223852/3f42/rg1s3uLM-3s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91880" y="2514535"/>
            <a:ext cx="4479789" cy="33598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8" descr="http://www.animashka.info/_ph/61/1/127590667.jpg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929455" y="5105044"/>
            <a:ext cx="1785950" cy="153866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http://www.animashka.info/_ph/61/1/127590667.jpg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358082" y="5357826"/>
            <a:ext cx="1500197" cy="1292479"/>
          </a:xfrm>
          <a:prstGeom prst="rect">
            <a:avLst/>
          </a:prstGeom>
          <a:noFill/>
        </p:spPr>
      </p:pic>
      <p:pic>
        <p:nvPicPr>
          <p:cNvPr id="4" name="Picture 2" descr="http://cs323223.vk.me/v323223852/3f03/Bq5zxVIkI5Q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505" y="2850149"/>
            <a:ext cx="6336704" cy="39055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4" name="Picture 2" descr="http://cs323223.vk.me/v323223852/3f4b/gf-eqUtCtZA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139952" y="188640"/>
            <a:ext cx="4863863" cy="36478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Click="0" advTm="4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http://mirgif.com/3/krasivaja_novogodnjaja_elka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9144000" cy="6858048"/>
          </a:xfrm>
          <a:prstGeom prst="rect">
            <a:avLst/>
          </a:prstGeom>
          <a:noFill/>
        </p:spPr>
      </p:pic>
      <p:pic>
        <p:nvPicPr>
          <p:cNvPr id="3" name="Picture 10" descr="http://mirgif.com/prazdniki/noviy-god/novyj-god-94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572100" y="951219"/>
            <a:ext cx="3571900" cy="5906781"/>
          </a:xfrm>
          <a:prstGeom prst="rect">
            <a:avLst/>
          </a:prstGeom>
          <a:noFill/>
        </p:spPr>
      </p:pic>
      <p:pic>
        <p:nvPicPr>
          <p:cNvPr id="136194" name="Picture 2" descr="http://img1.liveinternet.ru/images/attach/c/4/81/551/81551475_4346067_4.gif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14282" y="1000108"/>
            <a:ext cx="3019193" cy="585789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71604" y="357166"/>
            <a:ext cx="5732851" cy="830997"/>
          </a:xfrm>
          <a:prstGeom prst="rect">
            <a:avLst/>
          </a:prstGeom>
          <a:noFill/>
        </p:spPr>
        <p:txBody>
          <a:bodyPr wrap="none" rtlCol="0">
            <a:prstTxWarp prst="textTriangleInverted">
              <a:avLst/>
            </a:prstTxWarp>
            <a:spAutoFit/>
          </a:bodyPr>
          <a:lstStyle/>
          <a:p>
            <a:r>
              <a:rPr lang="ru-RU" sz="4800" b="1" dirty="0" smtClean="0">
                <a:ln>
                  <a:solidFill>
                    <a:srgbClr val="FFFF00"/>
                  </a:solidFill>
                </a:ln>
                <a:solidFill>
                  <a:srgbClr val="A50021"/>
                </a:solidFill>
              </a:rPr>
              <a:t>С  НОВЫМ  ГОДОМ  !</a:t>
            </a:r>
            <a:endParaRPr lang="ru-RU" sz="4800" b="1" dirty="0">
              <a:ln>
                <a:solidFill>
                  <a:srgbClr val="FFFF00"/>
                </a:solidFill>
              </a:ln>
              <a:solidFill>
                <a:srgbClr val="A50021"/>
              </a:solidFill>
            </a:endParaRPr>
          </a:p>
        </p:txBody>
      </p:sp>
      <p:pic>
        <p:nvPicPr>
          <p:cNvPr id="8" name="dmitriy_malikov_i_neposedi-kogda_chasi_12_b_yu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email"/>
          <a:stretch>
            <a:fillRect/>
          </a:stretch>
        </p:blipFill>
        <p:spPr>
          <a:xfrm>
            <a:off x="7858148" y="600076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2000">
    <p:dissolv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32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-fotki.yandex.ru/get/5314/60637665.153/0_772c7_32da37c7_XL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16"/>
          </a:xfrm>
          <a:prstGeom prst="rect">
            <a:avLst/>
          </a:prstGeom>
          <a:noFill/>
        </p:spPr>
      </p:pic>
      <p:pic>
        <p:nvPicPr>
          <p:cNvPr id="8194" name="Picture 2" descr="http://cs407422.vk.me/v407422461/8468/Qqg-dxGChJg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357290" y="714356"/>
            <a:ext cx="6500858" cy="547929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Click="0" advTm="3000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-fotki.yandex.ru/get/5314/60637665.153/0_772c7_32da37c7_XL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16"/>
          </a:xfrm>
          <a:prstGeom prst="rect">
            <a:avLst/>
          </a:prstGeom>
          <a:noFill/>
        </p:spPr>
      </p:pic>
      <p:pic>
        <p:nvPicPr>
          <p:cNvPr id="142338" name="Picture 2" descr="http://cs407422.vk.me/v407422461/851c/UNb-6wwBmxU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28728" y="571480"/>
            <a:ext cx="6363136" cy="57150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Click="0" advTm="3000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62" name="Picture 6" descr="http://pazitiff.info/uploads/posts/2011-02/thumbs/1298543237_15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2865"/>
            <a:ext cx="9144000" cy="6845135"/>
          </a:xfrm>
          <a:prstGeom prst="rect">
            <a:avLst/>
          </a:prstGeom>
          <a:noFill/>
        </p:spPr>
      </p:pic>
      <p:pic>
        <p:nvPicPr>
          <p:cNvPr id="96260" name="Picture 4" descr="http://img10.proshkolu.ru/content/media/pic/std/4000000/3491000/3490141-0753087de68582d0.gif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4473999">
            <a:off x="1342304" y="522122"/>
            <a:ext cx="4700396" cy="59190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6258" name="Picture 2" descr="http://file.mobilmusic.ru/93/83/ed/826457.gif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 cstate="email">
            <a:clrChange>
              <a:clrFrom>
                <a:srgbClr val="FDFFFC"/>
              </a:clrFrom>
              <a:clrTo>
                <a:srgbClr val="FDFF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1500181"/>
            <a:ext cx="5357818" cy="535781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00034" y="357166"/>
            <a:ext cx="7990008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ContrastingRightFacing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ru-RU" sz="7200" b="1" cap="all" spc="0" dirty="0" smtClean="0">
                <a:ln w="28575" cmpd="sng">
                  <a:solidFill>
                    <a:schemeClr val="bg1"/>
                  </a:solidFill>
                  <a:prstDash val="solid"/>
                </a:ln>
                <a:solidFill>
                  <a:srgbClr val="CC00CC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НА  ЗАНЯТИЯХ  ПО  </a:t>
            </a:r>
          </a:p>
          <a:p>
            <a:pPr algn="ctr"/>
            <a:r>
              <a:rPr lang="ru-RU" sz="7200" b="1" cap="all" spc="0" dirty="0" smtClean="0">
                <a:ln w="28575" cmpd="sng">
                  <a:solidFill>
                    <a:schemeClr val="bg1"/>
                  </a:solidFill>
                  <a:prstDash val="solid"/>
                </a:ln>
                <a:solidFill>
                  <a:srgbClr val="CC00CC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БИСЕРОПЛЕТЕНИЮ</a:t>
            </a:r>
            <a:endParaRPr lang="ru-RU" sz="7200" b="1" cap="all" spc="0" dirty="0">
              <a:ln w="28575" cmpd="sng">
                <a:solidFill>
                  <a:schemeClr val="bg1"/>
                </a:solidFill>
                <a:prstDash val="solid"/>
              </a:ln>
              <a:solidFill>
                <a:srgbClr val="CC00CC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28634" y="3437317"/>
            <a:ext cx="4291600" cy="3218700"/>
          </a:xfrm>
          <a:prstGeom prst="round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advClick="0" advTm="2000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596" y="214290"/>
            <a:ext cx="4690274" cy="48577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4" name="Picture 2" descr="E:\Фотоальбом\разложить\029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16200000">
            <a:off x="928662" y="5214950"/>
            <a:ext cx="1143008" cy="17145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075" name="Picture 3" descr="E:\Фотоальбом\разложить\031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500694" y="4857760"/>
            <a:ext cx="1214446" cy="17859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076" name="Picture 4" descr="E:\Фотоальбом\разложить\035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214678" y="5429264"/>
            <a:ext cx="1428760" cy="11366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077" name="Picture 5" descr="E:\Фотоальбом\разложить\037.jpg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6E6836"/>
              </a:clrFrom>
              <a:clrTo>
                <a:srgbClr val="6E683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5490604" y="867323"/>
            <a:ext cx="1928826" cy="119426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4" descr="E:\Фотоальбом\разложить\035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715008" y="2643182"/>
            <a:ext cx="1415153" cy="18573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Picture 4" descr="E:\Фотоальбом\разложить\035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7358082" y="4786322"/>
            <a:ext cx="1202882" cy="17145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Picture 3" descr="E:\Фотоальбом\разложить\031.jp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7572396" y="2714620"/>
            <a:ext cx="1214446" cy="17145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Picture 2" descr="E:\Фотоальбом\разложить\029.jpg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7358082" y="428604"/>
            <a:ext cx="1571636" cy="200026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4" name="Горизонтальный свиток 13"/>
          <p:cNvSpPr/>
          <p:nvPr/>
        </p:nvSpPr>
        <p:spPr>
          <a:xfrm>
            <a:off x="142844" y="4572008"/>
            <a:ext cx="3429024" cy="857256"/>
          </a:xfrm>
          <a:prstGeom prst="horizontalScroll">
            <a:avLst/>
          </a:prstGeom>
          <a:gradFill flip="none" rotWithShape="1">
            <a:gsLst>
              <a:gs pos="0">
                <a:schemeClr val="bg2">
                  <a:lumMod val="90000"/>
                  <a:shade val="30000"/>
                  <a:satMod val="115000"/>
                </a:schemeClr>
              </a:gs>
              <a:gs pos="50000">
                <a:schemeClr val="bg2">
                  <a:lumMod val="90000"/>
                  <a:shade val="67500"/>
                  <a:satMod val="115000"/>
                </a:schemeClr>
              </a:gs>
              <a:gs pos="100000">
                <a:schemeClr val="bg2">
                  <a:lumMod val="90000"/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err="1" smtClean="0">
                <a:ln>
                  <a:solidFill>
                    <a:schemeClr val="bg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Булинин</a:t>
            </a:r>
            <a:r>
              <a:rPr lang="ru-RU" sz="3200" b="1" i="1" dirty="0" smtClean="0">
                <a:ln>
                  <a:solidFill>
                    <a:schemeClr val="bg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  Игорь</a:t>
            </a:r>
            <a:endParaRPr lang="ru-RU" sz="3200" b="1" i="1" dirty="0">
              <a:ln>
                <a:solidFill>
                  <a:schemeClr val="bg1"/>
                </a:solidFill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advClick="0" advTm="3000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000"/>
                            </p:stCondLst>
                            <p:childTnLst>
                              <p:par>
                                <p:cTn id="58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2961</TotalTime>
  <Words>60</Words>
  <Application>Microsoft Office PowerPoint</Application>
  <PresentationFormat>Экран (4:3)</PresentationFormat>
  <Paragraphs>19</Paragraphs>
  <Slides>18</Slides>
  <Notes>2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DNA Project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DNA7 X86</dc:creator>
  <cp:lastModifiedBy>Пройдак Т.М.</cp:lastModifiedBy>
  <cp:revision>297</cp:revision>
  <dcterms:created xsi:type="dcterms:W3CDTF">2013-04-14T12:27:49Z</dcterms:created>
  <dcterms:modified xsi:type="dcterms:W3CDTF">2015-11-03T11:02:44Z</dcterms:modified>
</cp:coreProperties>
</file>