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endy.net/mify_slavyn_55.php" TargetMode="External"/><Relationship Id="rId2" Type="http://schemas.openxmlformats.org/officeDocument/2006/relationships/hyperlink" Target="http://supercook.ru/slav/slov-mif-06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aklinanie.mybb.ru/viewtopic.php?id=392" TargetMode="External"/><Relationship Id="rId4" Type="http://schemas.openxmlformats.org/officeDocument/2006/relationships/hyperlink" Target="http://www.licey.net/myth/book2/duh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5112568" cy="319166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Древние верования. Славянские мифы        о духах леса.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3488432" cy="14732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№21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г.Сальска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Хужахметова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Н.А.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389362" cy="412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857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7544" y="1844824"/>
            <a:ext cx="7920880" cy="2692251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002060"/>
                </a:solidFill>
              </a:rPr>
              <a:t>В глубокой древности люди обожествляли и одухотворяли предметы и явления природы и окружающей жизни. Они верили в то, что есть боги солнца, луны, земли, моря, подземного царства, дождя, ветра</a:t>
            </a:r>
            <a:r>
              <a:rPr lang="ru-RU" sz="3200" dirty="0" smtClean="0">
                <a:solidFill>
                  <a:srgbClr val="002060"/>
                </a:solidFill>
              </a:rPr>
              <a:t>…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Все </a:t>
            </a:r>
            <a:r>
              <a:rPr lang="ru-RU" sz="3200" dirty="0">
                <a:solidFill>
                  <a:srgbClr val="002060"/>
                </a:solidFill>
              </a:rPr>
              <a:t>природные пространства у славян имели мифических хозяев. В лесу хозяйничал леший, в реках и озерах — водяной и русалки, в болоте — болотник, в поле — полевой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r>
              <a:rPr lang="ru-RU" sz="4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7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4087688" cy="5904656"/>
          </a:xfrm>
        </p:spPr>
        <p:txBody>
          <a:bodyPr/>
          <a:lstStyle/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Хозяином леса славяне считали лешего.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Как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уже говорилось, они побаивались лесного духа и ожидали от него враждебных проделок. Правда, он, как правило, не губил людей, а наказывал их за нарушение обычаев и неправильное поведение в лесу. Леший представлялся в виде косматого старика, иногда даже обросшего корой. У него могут быть рога и козлиные ноги. Он меняет рост в зависимости от окружения: идет по лесу — вровень с деревьями, идет по лугу — вровень с травой. Может он превращаться в зверей и птиц, притворяться кустом, деревом или грибом. Леший часто появляется в сопровождении волков, перегоняет с места на место лесное зверье и птиц, стережет лес от охотников.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135772" cy="379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013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412776"/>
            <a:ext cx="3352800" cy="5040560"/>
          </a:xfrm>
        </p:spPr>
        <p:txBody>
          <a:bodyPr/>
          <a:lstStyle/>
          <a:p>
            <a:r>
              <a:rPr lang="ru-RU" sz="2400" b="1" dirty="0"/>
              <a:t>Близкая подруга лешего - кикимора болотная. Живет в болоте. Любит наряжаться в меха из мхов и вплетает в волосы лесные и болотные растения. Но людям показывается редко, ибо предпочитает быть невидимой и только кричит из болота громким голосом.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843758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93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3352800" cy="4392488"/>
          </a:xfrm>
        </p:spPr>
        <p:txBody>
          <a:bodyPr/>
          <a:lstStyle/>
          <a:p>
            <a:r>
              <a:rPr lang="ru-RU" sz="2800" dirty="0"/>
              <a:t>У Лешего и кикиморы есть дети -</a:t>
            </a:r>
            <a:r>
              <a:rPr lang="ru-RU" sz="2800" dirty="0" err="1"/>
              <a:t>лесавки</a:t>
            </a:r>
            <a:r>
              <a:rPr lang="ru-RU" sz="2800" dirty="0"/>
              <a:t>, они шалят, сбивают с дороги путников, сыплют им на голову труху и обматывают паутиной.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073138" cy="452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242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supercook.ru/slav/slov-mif-06.html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www.legendy.net/mify_slavyn_55.php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www.licey.net/myth/book2/duhi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zaklinanie.mybb.ru/viewtopic.php?id=392</a:t>
            </a:r>
            <a:endParaRPr lang="ru-RU" dirty="0" smtClean="0"/>
          </a:p>
          <a:p>
            <a:r>
              <a:rPr lang="en-US" dirty="0"/>
              <a:t>http://adinuntheo.at.ua/blog/lesnye_dukhi_mify/2015-03-02-10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Источники.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4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</TotalTime>
  <Words>150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Древние верования. Славянские мифы        о духах леса.</vt:lpstr>
      <vt:lpstr>В глубокой древности люди обожествляли и одухотворяли предметы и явления природы и окружающей жизни. Они верили в то, что есть боги солнца, луны, земли, моря, подземного царства, дождя, ветра… Все природные пространства у славян имели мифических хозяев. В лесу хозяйничал леший, в реках и озерах — водяной и русалки, в болоте — болотник, в поле — полевой. </vt:lpstr>
      <vt:lpstr>Хозяином леса славяне считали лешего.  Как уже говорилось, они побаивались лесного духа и ожидали от него враждебных проделок. Правда, он, как правило, не губил людей, а наказывал их за нарушение обычаев и неправильное поведение в лесу. Леший представлялся в виде косматого старика, иногда даже обросшего корой. У него могут быть рога и козлиные ноги. Он меняет рост в зависимости от окружения: идет по лесу — вровень с деревьями, идет по лугу — вровень с травой. Может он превращаться в зверей и птиц, притворяться кустом, деревом или грибом. Леший часто появляется в сопровождении волков, перегоняет с места на место лесное зверье и птиц, стережет лес от охотников. </vt:lpstr>
      <vt:lpstr>Близкая подруга лешего - кикимора болотная. Живет в болоте. Любит наряжаться в меха из мхов и вплетает в волосы лесные и болотные растения. Но людям показывается редко, ибо предпочитает быть невидимой и только кричит из болота громким голосом.  </vt:lpstr>
      <vt:lpstr>У Лешего и кикиморы есть дети -лесавки, они шалят, сбивают с дороги путников, сыплют им на голову труху и обматывают паутиной. </vt:lpstr>
      <vt:lpstr>Источники.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Древние верования. Славянские мифы        о духах леса.</dc:title>
  <dc:creator>Наталья</dc:creator>
  <cp:lastModifiedBy>Илья Хужахметов</cp:lastModifiedBy>
  <cp:revision>6</cp:revision>
  <dcterms:created xsi:type="dcterms:W3CDTF">2015-10-24T08:13:31Z</dcterms:created>
  <dcterms:modified xsi:type="dcterms:W3CDTF">2015-11-03T13:20:40Z</dcterms:modified>
</cp:coreProperties>
</file>