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72" r:id="rId2"/>
  </p:sldMasterIdLst>
  <p:sldIdLst>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2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3079" name="Рисунок 7" descr="AbstractionMas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074" name="Прямоуг. 2"/>
          <p:cNvSpPr>
            <a:spLocks noGrp="1" noChangeArrowheads="1"/>
          </p:cNvSpPr>
          <p:nvPr>
            <p:ph type="ctrTitle"/>
          </p:nvPr>
        </p:nvSpPr>
        <p:spPr>
          <a:xfrm>
            <a:off x="0" y="4868863"/>
            <a:ext cx="6659563" cy="936625"/>
          </a:xfrm>
        </p:spPr>
        <p:txBody>
          <a:bodyPr/>
          <a:lstStyle>
            <a:lvl1pPr>
              <a:defRPr/>
            </a:lvl1pPr>
          </a:lstStyle>
          <a:p>
            <a:pPr lvl="0"/>
            <a:r>
              <a:rPr lang="ru-RU" noProof="0" smtClean="0"/>
              <a:t>Образец заголовка</a:t>
            </a:r>
            <a:endParaRPr lang="ru-RU" noProof="0" smtClean="0"/>
          </a:p>
        </p:txBody>
      </p:sp>
      <p:sp>
        <p:nvSpPr>
          <p:cNvPr id="3075" name="Прямоуг. 3"/>
          <p:cNvSpPr>
            <a:spLocks noGrp="1" noChangeArrowheads="1"/>
          </p:cNvSpPr>
          <p:nvPr>
            <p:ph type="subTitle" idx="1"/>
          </p:nvPr>
        </p:nvSpPr>
        <p:spPr>
          <a:xfrm>
            <a:off x="3779838" y="6165850"/>
            <a:ext cx="5364162" cy="692150"/>
          </a:xfrm>
        </p:spPr>
        <p:txBody>
          <a:bodyPr/>
          <a:lstStyle>
            <a:lvl1pPr marL="0" indent="0" algn="ctr">
              <a:buFontTx/>
              <a:buNone/>
              <a:defRPr/>
            </a:lvl1pPr>
          </a:lstStyle>
          <a:p>
            <a:pPr lvl="0"/>
            <a:r>
              <a:rPr lang="ru-RU" noProof="0" smtClean="0"/>
              <a:t>Образец подзаголовка</a:t>
            </a:r>
            <a:endParaRPr lang="ru-RU" noProof="0" smtClean="0"/>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364822895"/>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480175" y="692150"/>
            <a:ext cx="1908175" cy="53292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55650" y="692150"/>
            <a:ext cx="5572125" cy="53292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1719619982"/>
      </p:ext>
    </p:extLst>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650" y="692150"/>
            <a:ext cx="7632700" cy="792163"/>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755650" y="1600200"/>
            <a:ext cx="3740150" cy="44211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3740150" cy="44211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122851399"/>
      </p:ext>
    </p:extLst>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gradFill rotWithShape="0">
          <a:gsLst>
            <a:gs pos="0">
              <a:schemeClr val="bg2"/>
            </a:gs>
            <a:gs pos="50000">
              <a:schemeClr val="bg1"/>
            </a:gs>
            <a:gs pos="100000">
              <a:schemeClr val="bg2"/>
            </a:gs>
          </a:gsLst>
          <a:lin ang="0" scaled="1"/>
        </a:gradFill>
        <a:effectLst/>
      </p:bgPr>
    </p:bg>
    <p:spTree>
      <p:nvGrpSpPr>
        <p:cNvPr id="1" name=""/>
        <p:cNvGrpSpPr/>
        <p:nvPr/>
      </p:nvGrpSpPr>
      <p:grpSpPr>
        <a:xfrm>
          <a:off x="0" y="0"/>
          <a:ext cx="0" cy="0"/>
          <a:chOff x="0" y="0"/>
          <a:chExt cx="0" cy="0"/>
        </a:xfrm>
      </p:grpSpPr>
      <p:sp>
        <p:nvSpPr>
          <p:cNvPr id="3074" name="Прямоуг. 2"/>
          <p:cNvSpPr>
            <a:spLocks noChangeArrowheads="1"/>
          </p:cNvSpPr>
          <p:nvPr/>
        </p:nvSpPr>
        <p:spPr bwMode="invGray">
          <a:xfrm>
            <a:off x="8783638" y="444500"/>
            <a:ext cx="360362" cy="3152775"/>
          </a:xfrm>
          <a:prstGeom prst="rect">
            <a:avLst/>
          </a:prstGeom>
          <a:gradFill rotWithShape="0">
            <a:gsLst>
              <a:gs pos="0">
                <a:schemeClr val="bg2"/>
              </a:gs>
              <a:gs pos="50000">
                <a:schemeClr val="hlink"/>
              </a:gs>
              <a:gs pos="100000">
                <a:schemeClr val="bg2"/>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ru-RU"/>
          </a:p>
        </p:txBody>
      </p:sp>
      <p:sp>
        <p:nvSpPr>
          <p:cNvPr id="3075" name="Полилиния 3"/>
          <p:cNvSpPr>
            <a:spLocks/>
          </p:cNvSpPr>
          <p:nvPr/>
        </p:nvSpPr>
        <p:spPr bwMode="invGray">
          <a:xfrm>
            <a:off x="0" y="0"/>
            <a:ext cx="9144000" cy="2133600"/>
          </a:xfrm>
          <a:custGeom>
            <a:avLst/>
            <a:gdLst>
              <a:gd name="T0" fmla="*/ 0 w 5760"/>
              <a:gd name="T1" fmla="*/ 0 h 1104"/>
              <a:gd name="T2" fmla="*/ 5760 w 5760"/>
              <a:gd name="T3" fmla="*/ 0 h 1104"/>
              <a:gd name="T4" fmla="*/ 5760 w 5760"/>
              <a:gd name="T5" fmla="*/ 720 h 1104"/>
              <a:gd name="T6" fmla="*/ 3600 w 5760"/>
              <a:gd name="T7" fmla="*/ 624 h 1104"/>
              <a:gd name="T8" fmla="*/ 0 w 5760"/>
              <a:gd name="T9" fmla="*/ 1000 h 1104"/>
              <a:gd name="T10" fmla="*/ 0 w 5760"/>
              <a:gd name="T11" fmla="*/ 0 h 1104"/>
            </a:gdLst>
            <a:ahLst/>
            <a:cxnLst>
              <a:cxn ang="0">
                <a:pos x="T0" y="T1"/>
              </a:cxn>
              <a:cxn ang="0">
                <a:pos x="T2" y="T3"/>
              </a:cxn>
              <a:cxn ang="0">
                <a:pos x="T4" y="T5"/>
              </a:cxn>
              <a:cxn ang="0">
                <a:pos x="T6" y="T7"/>
              </a:cxn>
              <a:cxn ang="0">
                <a:pos x="T8" y="T9"/>
              </a:cxn>
              <a:cxn ang="0">
                <a:pos x="T10" y="T11"/>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ru-RU"/>
          </a:p>
        </p:txBody>
      </p:sp>
      <p:sp>
        <p:nvSpPr>
          <p:cNvPr id="3076" name="Полилиния 4"/>
          <p:cNvSpPr>
            <a:spLocks/>
          </p:cNvSpPr>
          <p:nvPr/>
        </p:nvSpPr>
        <p:spPr bwMode="invGray">
          <a:xfrm>
            <a:off x="0" y="1163638"/>
            <a:ext cx="9144000" cy="5694362"/>
          </a:xfrm>
          <a:custGeom>
            <a:avLst/>
            <a:gdLst>
              <a:gd name="T0" fmla="*/ 0 w 5760"/>
              <a:gd name="T1" fmla="*/ 582 h 3587"/>
              <a:gd name="T2" fmla="*/ 2640 w 5760"/>
              <a:gd name="T3" fmla="*/ 267 h 3587"/>
              <a:gd name="T4" fmla="*/ 3373 w 5760"/>
              <a:gd name="T5" fmla="*/ 160 h 3587"/>
              <a:gd name="T6" fmla="*/ 5760 w 5760"/>
              <a:gd name="T7" fmla="*/ 358 h 3587"/>
              <a:gd name="T8" fmla="*/ 5760 w 5760"/>
              <a:gd name="T9" fmla="*/ 3587 h 3587"/>
              <a:gd name="T10" fmla="*/ 0 w 5760"/>
              <a:gd name="T11" fmla="*/ 3587 h 3587"/>
              <a:gd name="T12" fmla="*/ 0 w 5760"/>
              <a:gd name="T13" fmla="*/ 582 h 3587"/>
            </a:gdLst>
            <a:ahLst/>
            <a:cxnLst>
              <a:cxn ang="0">
                <a:pos x="T0" y="T1"/>
              </a:cxn>
              <a:cxn ang="0">
                <a:pos x="T2" y="T3"/>
              </a:cxn>
              <a:cxn ang="0">
                <a:pos x="T4" y="T5"/>
              </a:cxn>
              <a:cxn ang="0">
                <a:pos x="T6" y="T7"/>
              </a:cxn>
              <a:cxn ang="0">
                <a:pos x="T8" y="T9"/>
              </a:cxn>
              <a:cxn ang="0">
                <a:pos x="T10" y="T11"/>
              </a:cxn>
              <a:cxn ang="0">
                <a:pos x="T12" y="T13"/>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ru-RU"/>
          </a:p>
        </p:txBody>
      </p:sp>
      <p:sp>
        <p:nvSpPr>
          <p:cNvPr id="3077" name="Полилиния 5"/>
          <p:cNvSpPr>
            <a:spLocks/>
          </p:cNvSpPr>
          <p:nvPr/>
        </p:nvSpPr>
        <p:spPr bwMode="invGray">
          <a:xfrm>
            <a:off x="0" y="292100"/>
            <a:ext cx="9144000" cy="854075"/>
          </a:xfrm>
          <a:custGeom>
            <a:avLst/>
            <a:gdLst>
              <a:gd name="T0" fmla="*/ 0 w 5760"/>
              <a:gd name="T1" fmla="*/ 163 h 538"/>
              <a:gd name="T2" fmla="*/ 0 w 5760"/>
              <a:gd name="T3" fmla="*/ 403 h 538"/>
              <a:gd name="T4" fmla="*/ 1773 w 5760"/>
              <a:gd name="T5" fmla="*/ 443 h 538"/>
              <a:gd name="T6" fmla="*/ 4573 w 5760"/>
              <a:gd name="T7" fmla="*/ 176 h 538"/>
              <a:gd name="T8" fmla="*/ 5760 w 5760"/>
              <a:gd name="T9" fmla="*/ 536 h 538"/>
              <a:gd name="T10" fmla="*/ 5760 w 5760"/>
              <a:gd name="T11" fmla="*/ 163 h 538"/>
              <a:gd name="T12" fmla="*/ 4560 w 5760"/>
              <a:gd name="T13" fmla="*/ 29 h 538"/>
              <a:gd name="T14" fmla="*/ 1987 w 5760"/>
              <a:gd name="T15" fmla="*/ 336 h 538"/>
              <a:gd name="T16" fmla="*/ 0 w 5760"/>
              <a:gd name="T17" fmla="*/ 163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ru-RU"/>
          </a:p>
        </p:txBody>
      </p:sp>
      <p:sp>
        <p:nvSpPr>
          <p:cNvPr id="3078" name="Полилиния 6"/>
          <p:cNvSpPr>
            <a:spLocks/>
          </p:cNvSpPr>
          <p:nvPr/>
        </p:nvSpPr>
        <p:spPr bwMode="hidden">
          <a:xfrm>
            <a:off x="0" y="2405063"/>
            <a:ext cx="9144000" cy="1069975"/>
          </a:xfrm>
          <a:custGeom>
            <a:avLst/>
            <a:gdLst>
              <a:gd name="T0" fmla="*/ 0 w 5760"/>
              <a:gd name="T1" fmla="*/ 246 h 674"/>
              <a:gd name="T2" fmla="*/ 0 w 5760"/>
              <a:gd name="T3" fmla="*/ 406 h 674"/>
              <a:gd name="T4" fmla="*/ 1280 w 5760"/>
              <a:gd name="T5" fmla="*/ 645 h 674"/>
              <a:gd name="T6" fmla="*/ 1627 w 5760"/>
              <a:gd name="T7" fmla="*/ 580 h 674"/>
              <a:gd name="T8" fmla="*/ 4493 w 5760"/>
              <a:gd name="T9" fmla="*/ 113 h 674"/>
              <a:gd name="T10" fmla="*/ 5760 w 5760"/>
              <a:gd name="T11" fmla="*/ 606 h 674"/>
              <a:gd name="T12" fmla="*/ 5760 w 5760"/>
              <a:gd name="T13" fmla="*/ 233 h 674"/>
              <a:gd name="T14" fmla="*/ 4040 w 5760"/>
              <a:gd name="T15" fmla="*/ 33 h 674"/>
              <a:gd name="T16" fmla="*/ 1093 w 5760"/>
              <a:gd name="T17" fmla="*/ 433 h 674"/>
              <a:gd name="T18" fmla="*/ 0 w 5760"/>
              <a:gd name="T19" fmla="*/ 246 h 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ru-RU"/>
          </a:p>
        </p:txBody>
      </p:sp>
      <p:sp>
        <p:nvSpPr>
          <p:cNvPr id="3079" name="Полилиния 7"/>
          <p:cNvSpPr>
            <a:spLocks/>
          </p:cNvSpPr>
          <p:nvPr/>
        </p:nvSpPr>
        <p:spPr bwMode="white">
          <a:xfrm>
            <a:off x="2476500" y="1522413"/>
            <a:ext cx="6667500" cy="5335587"/>
          </a:xfrm>
          <a:custGeom>
            <a:avLst/>
            <a:gdLst>
              <a:gd name="T0" fmla="*/ 0 w 4200"/>
              <a:gd name="T1" fmla="*/ 3361 h 3361"/>
              <a:gd name="T2" fmla="*/ 1054 w 4200"/>
              <a:gd name="T3" fmla="*/ 295 h 3361"/>
              <a:gd name="T4" fmla="*/ 4200 w 4200"/>
              <a:gd name="T5" fmla="*/ 1588 h 3361"/>
              <a:gd name="T6" fmla="*/ 4200 w 4200"/>
              <a:gd name="T7" fmla="*/ 2028 h 3361"/>
              <a:gd name="T8" fmla="*/ 1200 w 4200"/>
              <a:gd name="T9" fmla="*/ 442 h 3361"/>
              <a:gd name="T10" fmla="*/ 347 w 4200"/>
              <a:gd name="T11" fmla="*/ 3361 h 3361"/>
              <a:gd name="T12" fmla="*/ 0 w 4200"/>
              <a:gd name="T13" fmla="*/ 3361 h 3361"/>
            </a:gdLst>
            <a:ahLst/>
            <a:cxnLst>
              <a:cxn ang="0">
                <a:pos x="T0" y="T1"/>
              </a:cxn>
              <a:cxn ang="0">
                <a:pos x="T2" y="T3"/>
              </a:cxn>
              <a:cxn ang="0">
                <a:pos x="T4" y="T5"/>
              </a:cxn>
              <a:cxn ang="0">
                <a:pos x="T6" y="T7"/>
              </a:cxn>
              <a:cxn ang="0">
                <a:pos x="T8" y="T9"/>
              </a:cxn>
              <a:cxn ang="0">
                <a:pos x="T10" y="T11"/>
              </a:cxn>
              <a:cxn ang="0">
                <a:pos x="T12" y="T13"/>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ru-RU"/>
          </a:p>
        </p:txBody>
      </p:sp>
      <p:sp>
        <p:nvSpPr>
          <p:cNvPr id="3080" name="Полилиния 8"/>
          <p:cNvSpPr>
            <a:spLocks/>
          </p:cNvSpPr>
          <p:nvPr/>
        </p:nvSpPr>
        <p:spPr bwMode="invGray">
          <a:xfrm>
            <a:off x="0" y="3443288"/>
            <a:ext cx="9144000" cy="3055937"/>
          </a:xfrm>
          <a:custGeom>
            <a:avLst/>
            <a:gdLst>
              <a:gd name="T0" fmla="*/ 0 w 5760"/>
              <a:gd name="T1" fmla="*/ 804 h 1925"/>
              <a:gd name="T2" fmla="*/ 0 w 5760"/>
              <a:gd name="T3" fmla="*/ 991 h 1925"/>
              <a:gd name="T4" fmla="*/ 1547 w 5760"/>
              <a:gd name="T5" fmla="*/ 1818 h 1925"/>
              <a:gd name="T6" fmla="*/ 3253 w 5760"/>
              <a:gd name="T7" fmla="*/ 351 h 1925"/>
              <a:gd name="T8" fmla="*/ 5760 w 5760"/>
              <a:gd name="T9" fmla="*/ 1537 h 1925"/>
              <a:gd name="T10" fmla="*/ 5760 w 5760"/>
              <a:gd name="T11" fmla="*/ 1151 h 1925"/>
              <a:gd name="T12" fmla="*/ 3240 w 5760"/>
              <a:gd name="T13" fmla="*/ 84 h 1925"/>
              <a:gd name="T14" fmla="*/ 1573 w 5760"/>
              <a:gd name="T15" fmla="*/ 1671 h 1925"/>
              <a:gd name="T16" fmla="*/ 0 w 5760"/>
              <a:gd name="T17" fmla="*/ 804 h 19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ru-RU"/>
          </a:p>
        </p:txBody>
      </p:sp>
      <p:sp>
        <p:nvSpPr>
          <p:cNvPr id="3081" name="Полилиния 9"/>
          <p:cNvSpPr>
            <a:spLocks/>
          </p:cNvSpPr>
          <p:nvPr/>
        </p:nvSpPr>
        <p:spPr bwMode="white">
          <a:xfrm>
            <a:off x="0" y="3552825"/>
            <a:ext cx="6237288" cy="3365500"/>
          </a:xfrm>
          <a:custGeom>
            <a:avLst/>
            <a:gdLst>
              <a:gd name="T0" fmla="*/ 0 w 4196"/>
              <a:gd name="T1" fmla="*/ 415 h 2120"/>
              <a:gd name="T2" fmla="*/ 0 w 4196"/>
              <a:gd name="T3" fmla="*/ 508 h 2120"/>
              <a:gd name="T4" fmla="*/ 1933 w 4196"/>
              <a:gd name="T5" fmla="*/ 229 h 2120"/>
              <a:gd name="T6" fmla="*/ 3920 w 4196"/>
              <a:gd name="T7" fmla="*/ 1055 h 2120"/>
              <a:gd name="T8" fmla="*/ 3587 w 4196"/>
              <a:gd name="T9" fmla="*/ 2082 h 2120"/>
              <a:gd name="T10" fmla="*/ 3947 w 4196"/>
              <a:gd name="T11" fmla="*/ 829 h 2120"/>
              <a:gd name="T12" fmla="*/ 2253 w 4196"/>
              <a:gd name="T13" fmla="*/ 69 h 2120"/>
              <a:gd name="T14" fmla="*/ 0 w 4196"/>
              <a:gd name="T15" fmla="*/ 415 h 21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ru-RU"/>
          </a:p>
        </p:txBody>
      </p:sp>
      <p:sp>
        <p:nvSpPr>
          <p:cNvPr id="3082" name="Прямоуг. 10"/>
          <p:cNvSpPr>
            <a:spLocks noGrp="1" noChangeArrowheads="1"/>
          </p:cNvSpPr>
          <p:nvPr>
            <p:ph type="ctrTitle"/>
          </p:nvPr>
        </p:nvSpPr>
        <p:spPr>
          <a:xfrm>
            <a:off x="685800" y="2286000"/>
            <a:ext cx="7772400" cy="1143000"/>
          </a:xfrm>
        </p:spPr>
        <p:txBody>
          <a:bodyPr/>
          <a:lstStyle>
            <a:lvl1pPr>
              <a:defRPr/>
            </a:lvl1pPr>
          </a:lstStyle>
          <a:p>
            <a:pPr lvl="0"/>
            <a:r>
              <a:rPr lang="ru-RU" noProof="0" smtClean="0"/>
              <a:t>Образец заголовка</a:t>
            </a:r>
            <a:endParaRPr lang="ru-RU" noProof="0" smtClean="0"/>
          </a:p>
        </p:txBody>
      </p:sp>
      <p:sp>
        <p:nvSpPr>
          <p:cNvPr id="3083" name="Прямоуг. 11"/>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ru-RU" noProof="0" smtClean="0"/>
              <a:t>Образец подзаголовка</a:t>
            </a:r>
            <a:endParaRPr lang="ru-RU" noProof="0" smtClean="0"/>
          </a:p>
        </p:txBody>
      </p:sp>
      <p:sp>
        <p:nvSpPr>
          <p:cNvPr id="3084" name="Прямоуг. 12"/>
          <p:cNvSpPr>
            <a:spLocks noGrp="1" noChangeArrowheads="1"/>
          </p:cNvSpPr>
          <p:nvPr>
            <p:ph type="dt" sz="half" idx="2"/>
          </p:nvPr>
        </p:nvSpPr>
        <p:spPr/>
        <p:txBody>
          <a:bodyPr/>
          <a:lstStyle>
            <a:lvl1pPr>
              <a:defRPr>
                <a:solidFill>
                  <a:srgbClr val="FFFFCC"/>
                </a:solidFill>
              </a:defRPr>
            </a:lvl1pPr>
          </a:lstStyle>
          <a:p>
            <a:endParaRPr lang="ru-RU"/>
          </a:p>
        </p:txBody>
      </p:sp>
      <p:sp>
        <p:nvSpPr>
          <p:cNvPr id="3085" name="Прямоуг. 13"/>
          <p:cNvSpPr>
            <a:spLocks noGrp="1" noChangeArrowheads="1"/>
          </p:cNvSpPr>
          <p:nvPr>
            <p:ph type="ftr" sz="quarter" idx="3"/>
          </p:nvPr>
        </p:nvSpPr>
        <p:spPr/>
        <p:txBody>
          <a:bodyPr/>
          <a:lstStyle>
            <a:lvl1pPr>
              <a:defRPr>
                <a:solidFill>
                  <a:srgbClr val="FFFFCC"/>
                </a:solidFill>
              </a:defRPr>
            </a:lvl1pPr>
          </a:lstStyle>
          <a:p>
            <a:endParaRPr lang="ru-RU"/>
          </a:p>
        </p:txBody>
      </p:sp>
      <p:sp>
        <p:nvSpPr>
          <p:cNvPr id="3086" name="Прямоуг. 14"/>
          <p:cNvSpPr>
            <a:spLocks noGrp="1" noChangeArrowheads="1"/>
          </p:cNvSpPr>
          <p:nvPr>
            <p:ph type="sldNum" sz="quarter" idx="4"/>
          </p:nvPr>
        </p:nvSpPr>
        <p:spPr/>
        <p:txBody>
          <a:bodyPr/>
          <a:lstStyle>
            <a:lvl1pPr>
              <a:defRPr>
                <a:solidFill>
                  <a:srgbClr val="FFFFCC"/>
                </a:solidFill>
              </a:defRPr>
            </a:lvl1pPr>
          </a:lstStyle>
          <a:p>
            <a:fld id="{B19C070F-A81F-4C40-AD2A-2D19422B174F}" type="slidenum">
              <a:rPr lang="ru-RU" smtClean="0"/>
              <a:pPr/>
              <a:t>‹#›</a:t>
            </a:fld>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8" fill="hold" grpId="0" nodeType="afterEffect">
                                  <p:stCondLst>
                                    <p:cond delay="100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0" fill="hold"/>
                                        <p:tgtEl>
                                          <p:spTgt spid="3074"/>
                                        </p:tgtEl>
                                        <p:attrNameLst>
                                          <p:attrName>ppt_x</p:attrName>
                                        </p:attrNameLst>
                                      </p:cBhvr>
                                      <p:tavLst>
                                        <p:tav tm="0">
                                          <p:val>
                                            <p:strVal val="0-#ppt_w/2"/>
                                          </p:val>
                                        </p:tav>
                                        <p:tav tm="100000">
                                          <p:val>
                                            <p:strVal val="#ppt_x"/>
                                          </p:val>
                                        </p:tav>
                                      </p:tavLst>
                                    </p:anim>
                                    <p:anim calcmode="lin" valueType="num">
                                      <p:cBhvr additive="base">
                                        <p:cTn id="8" dur="5000" fill="hold"/>
                                        <p:tgtEl>
                                          <p:spTgt spid="307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1B3E9353-72CE-432B-90DF-CB6E799BA1F0}" type="slidenum">
              <a:rPr lang="ru-RU" smtClean="0"/>
              <a:pPr/>
              <a:t>‹#›</a:t>
            </a:fld>
            <a:endParaRPr lang="ru-RU"/>
          </a:p>
        </p:txBody>
      </p:sp>
    </p:spTree>
    <p:extLst>
      <p:ext uri="{BB962C8B-B14F-4D97-AF65-F5344CB8AC3E}">
        <p14:creationId xmlns:p14="http://schemas.microsoft.com/office/powerpoint/2010/main" val="16258108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71AC0CF-DA0C-4FFB-833E-197D96CE4367}" type="slidenum">
              <a:rPr lang="ru-RU" smtClean="0"/>
              <a:pPr/>
              <a:t>‹#›</a:t>
            </a:fld>
            <a:endParaRPr lang="ru-RU"/>
          </a:p>
        </p:txBody>
      </p:sp>
    </p:spTree>
    <p:extLst>
      <p:ext uri="{BB962C8B-B14F-4D97-AF65-F5344CB8AC3E}">
        <p14:creationId xmlns:p14="http://schemas.microsoft.com/office/powerpoint/2010/main" val="36329866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7AF6CAD-C509-484E-A83D-B8BB5667C31B}" type="slidenum">
              <a:rPr lang="ru-RU" smtClean="0"/>
              <a:pPr/>
              <a:t>‹#›</a:t>
            </a:fld>
            <a:endParaRPr lang="ru-RU"/>
          </a:p>
        </p:txBody>
      </p:sp>
    </p:spTree>
    <p:extLst>
      <p:ext uri="{BB962C8B-B14F-4D97-AF65-F5344CB8AC3E}">
        <p14:creationId xmlns:p14="http://schemas.microsoft.com/office/powerpoint/2010/main" val="30928958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67EB68F0-FD84-464D-9366-EB462E80F242}" type="slidenum">
              <a:rPr lang="ru-RU" smtClean="0"/>
              <a:pPr/>
              <a:t>‹#›</a:t>
            </a:fld>
            <a:endParaRPr lang="ru-RU"/>
          </a:p>
        </p:txBody>
      </p:sp>
    </p:spTree>
    <p:extLst>
      <p:ext uri="{BB962C8B-B14F-4D97-AF65-F5344CB8AC3E}">
        <p14:creationId xmlns:p14="http://schemas.microsoft.com/office/powerpoint/2010/main" val="26953183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C1FC533F-8E62-4827-A83F-9E6D61367B7C}" type="slidenum">
              <a:rPr lang="ru-RU" smtClean="0"/>
              <a:pPr/>
              <a:t>‹#›</a:t>
            </a:fld>
            <a:endParaRPr lang="ru-RU"/>
          </a:p>
        </p:txBody>
      </p:sp>
    </p:spTree>
    <p:extLst>
      <p:ext uri="{BB962C8B-B14F-4D97-AF65-F5344CB8AC3E}">
        <p14:creationId xmlns:p14="http://schemas.microsoft.com/office/powerpoint/2010/main" val="6512139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8FBE2612-9FBE-4374-8FC0-AF6343B89B21}" type="slidenum">
              <a:rPr lang="ru-RU" smtClean="0"/>
              <a:pPr/>
              <a:t>‹#›</a:t>
            </a:fld>
            <a:endParaRPr lang="ru-RU"/>
          </a:p>
        </p:txBody>
      </p:sp>
    </p:spTree>
    <p:extLst>
      <p:ext uri="{BB962C8B-B14F-4D97-AF65-F5344CB8AC3E}">
        <p14:creationId xmlns:p14="http://schemas.microsoft.com/office/powerpoint/2010/main" val="2160170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3716288544"/>
      </p:ext>
    </p:extLst>
  </p:cSld>
  <p:clrMapOvr>
    <a:masterClrMapping/>
  </p:clrMapOvr>
  <p:transition>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170C283F-69D8-4989-807E-272E6B017AE9}" type="slidenum">
              <a:rPr lang="ru-RU" smtClean="0"/>
              <a:pPr/>
              <a:t>‹#›</a:t>
            </a:fld>
            <a:endParaRPr lang="ru-RU"/>
          </a:p>
        </p:txBody>
      </p:sp>
    </p:spTree>
    <p:extLst>
      <p:ext uri="{BB962C8B-B14F-4D97-AF65-F5344CB8AC3E}">
        <p14:creationId xmlns:p14="http://schemas.microsoft.com/office/powerpoint/2010/main" val="9455521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3ECFDE88-0CA1-4735-B6C9-8F6B7D385A96}" type="slidenum">
              <a:rPr lang="ru-RU" smtClean="0"/>
              <a:pPr/>
              <a:t>‹#›</a:t>
            </a:fld>
            <a:endParaRPr lang="ru-RU"/>
          </a:p>
        </p:txBody>
      </p:sp>
    </p:spTree>
    <p:extLst>
      <p:ext uri="{BB962C8B-B14F-4D97-AF65-F5344CB8AC3E}">
        <p14:creationId xmlns:p14="http://schemas.microsoft.com/office/powerpoint/2010/main" val="7243984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4A69957-BCC5-4E77-9846-AF705BB5CEB8}" type="slidenum">
              <a:rPr lang="ru-RU" smtClean="0"/>
              <a:pPr/>
              <a:t>‹#›</a:t>
            </a:fld>
            <a:endParaRPr lang="ru-RU"/>
          </a:p>
        </p:txBody>
      </p:sp>
    </p:spTree>
    <p:extLst>
      <p:ext uri="{BB962C8B-B14F-4D97-AF65-F5344CB8AC3E}">
        <p14:creationId xmlns:p14="http://schemas.microsoft.com/office/powerpoint/2010/main" val="3741353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18F57919-E5CE-40A4-A047-87B0F84E7CA1}" type="slidenum">
              <a:rPr lang="ru-RU" smtClean="0"/>
              <a:pPr/>
              <a:t>‹#›</a:t>
            </a:fld>
            <a:endParaRPr lang="ru-RU"/>
          </a:p>
        </p:txBody>
      </p:sp>
    </p:spTree>
    <p:extLst>
      <p:ext uri="{BB962C8B-B14F-4D97-AF65-F5344CB8AC3E}">
        <p14:creationId xmlns:p14="http://schemas.microsoft.com/office/powerpoint/2010/main" val="2503431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extLst>
      <p:ext uri="{BB962C8B-B14F-4D97-AF65-F5344CB8AC3E}">
        <p14:creationId xmlns:p14="http://schemas.microsoft.com/office/powerpoint/2010/main" val="3506188733"/>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755650" y="1600200"/>
            <a:ext cx="3740150" cy="4421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3740150" cy="4421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3434214975"/>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159316809"/>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extLst>
      <p:ext uri="{BB962C8B-B14F-4D97-AF65-F5344CB8AC3E}">
        <p14:creationId xmlns:p14="http://schemas.microsoft.com/office/powerpoint/2010/main" val="1204427970"/>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3467586"/>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3366859312"/>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346771909"/>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31" name="Рисунок 7" descr="AbstractionSlaid"/>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26" name="Прямоуг. 2"/>
          <p:cNvSpPr>
            <a:spLocks noGrp="1" noChangeArrowheads="1"/>
          </p:cNvSpPr>
          <p:nvPr>
            <p:ph type="title"/>
          </p:nvPr>
        </p:nvSpPr>
        <p:spPr bwMode="auto">
          <a:xfrm>
            <a:off x="755650" y="692150"/>
            <a:ext cx="76327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Прямоуг. 3"/>
          <p:cNvSpPr>
            <a:spLocks noGrp="1" noChangeArrowheads="1"/>
          </p:cNvSpPr>
          <p:nvPr>
            <p:ph type="body" idx="1"/>
          </p:nvPr>
        </p:nvSpPr>
        <p:spPr bwMode="auto">
          <a:xfrm>
            <a:off x="755650" y="1600200"/>
            <a:ext cx="7632700" cy="442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ransition>
    <p:fade thruBlk="1"/>
  </p:transition>
  <p:txStyles>
    <p:titleStyle>
      <a:lvl1pPr algn="ctr" rtl="0" eaLnBrk="1" fontAlgn="base" hangingPunct="1">
        <a:spcBef>
          <a:spcPct val="0"/>
        </a:spcBef>
        <a:spcAft>
          <a:spcPct val="0"/>
        </a:spcAft>
        <a:defRPr sz="4400">
          <a:solidFill>
            <a:schemeClr val="bg1"/>
          </a:solidFill>
          <a:latin typeface="+mj-lt"/>
          <a:ea typeface="+mj-ea"/>
          <a:cs typeface="+mj-cs"/>
        </a:defRPr>
      </a:lvl1pPr>
      <a:lvl2pPr algn="ctr" rtl="0" eaLnBrk="1" fontAlgn="base" hangingPunct="1">
        <a:spcBef>
          <a:spcPct val="0"/>
        </a:spcBef>
        <a:spcAft>
          <a:spcPct val="0"/>
        </a:spcAft>
        <a:defRPr sz="4400">
          <a:solidFill>
            <a:schemeClr val="bg1"/>
          </a:solidFill>
          <a:latin typeface="Arial" charset="0"/>
        </a:defRPr>
      </a:lvl2pPr>
      <a:lvl3pPr algn="ctr" rtl="0" eaLnBrk="1" fontAlgn="base" hangingPunct="1">
        <a:spcBef>
          <a:spcPct val="0"/>
        </a:spcBef>
        <a:spcAft>
          <a:spcPct val="0"/>
        </a:spcAft>
        <a:defRPr sz="4400">
          <a:solidFill>
            <a:schemeClr val="bg1"/>
          </a:solidFill>
          <a:latin typeface="Arial" charset="0"/>
        </a:defRPr>
      </a:lvl3pPr>
      <a:lvl4pPr algn="ctr" rtl="0" eaLnBrk="1" fontAlgn="base" hangingPunct="1">
        <a:spcBef>
          <a:spcPct val="0"/>
        </a:spcBef>
        <a:spcAft>
          <a:spcPct val="0"/>
        </a:spcAft>
        <a:defRPr sz="4400">
          <a:solidFill>
            <a:schemeClr val="bg1"/>
          </a:solidFill>
          <a:latin typeface="Arial" charset="0"/>
        </a:defRPr>
      </a:lvl4pPr>
      <a:lvl5pPr algn="ctr" rtl="0" eaLnBrk="1" fontAlgn="base" hangingPunct="1">
        <a:spcBef>
          <a:spcPct val="0"/>
        </a:spcBef>
        <a:spcAft>
          <a:spcPct val="0"/>
        </a:spcAft>
        <a:defRPr sz="4400">
          <a:solidFill>
            <a:schemeClr val="bg1"/>
          </a:solidFill>
          <a:latin typeface="Arial" charset="0"/>
        </a:defRPr>
      </a:lvl5pPr>
      <a:lvl6pPr marL="457200" algn="ctr" rtl="0" eaLnBrk="1" fontAlgn="base" hangingPunct="1">
        <a:spcBef>
          <a:spcPct val="0"/>
        </a:spcBef>
        <a:spcAft>
          <a:spcPct val="0"/>
        </a:spcAft>
        <a:defRPr sz="4400">
          <a:solidFill>
            <a:schemeClr val="bg1"/>
          </a:solidFill>
          <a:latin typeface="Arial" charset="0"/>
        </a:defRPr>
      </a:lvl6pPr>
      <a:lvl7pPr marL="914400" algn="ctr" rtl="0" eaLnBrk="1" fontAlgn="base" hangingPunct="1">
        <a:spcBef>
          <a:spcPct val="0"/>
        </a:spcBef>
        <a:spcAft>
          <a:spcPct val="0"/>
        </a:spcAft>
        <a:defRPr sz="4400">
          <a:solidFill>
            <a:schemeClr val="bg1"/>
          </a:solidFill>
          <a:latin typeface="Arial" charset="0"/>
        </a:defRPr>
      </a:lvl7pPr>
      <a:lvl8pPr marL="1371600" algn="ctr" rtl="0" eaLnBrk="1" fontAlgn="base" hangingPunct="1">
        <a:spcBef>
          <a:spcPct val="0"/>
        </a:spcBef>
        <a:spcAft>
          <a:spcPct val="0"/>
        </a:spcAft>
        <a:defRPr sz="4400">
          <a:solidFill>
            <a:schemeClr val="bg1"/>
          </a:solidFill>
          <a:latin typeface="Arial" charset="0"/>
        </a:defRPr>
      </a:lvl8pPr>
      <a:lvl9pPr marL="1828800" algn="ctr" rtl="0" eaLnBrk="1" fontAlgn="base" hangingPunct="1">
        <a:spcBef>
          <a:spcPct val="0"/>
        </a:spcBef>
        <a:spcAft>
          <a:spcPct val="0"/>
        </a:spcAft>
        <a:defRPr sz="4400">
          <a:solidFill>
            <a:schemeClr val="bg1"/>
          </a:solidFill>
          <a:latin typeface="Arial" charset="0"/>
        </a:defRPr>
      </a:lvl9pPr>
    </p:titleStyle>
    <p:bodyStyle>
      <a:lvl1pPr marL="342900" indent="-342900" algn="l" rtl="0" eaLnBrk="1" fontAlgn="base" hangingPunct="1">
        <a:spcBef>
          <a:spcPct val="20000"/>
        </a:spcBef>
        <a:spcAft>
          <a:spcPct val="0"/>
        </a:spcAft>
        <a:buChar char="•"/>
        <a:defRPr sz="3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a:solidFill>
            <a:schemeClr val="bg1"/>
          </a:solidFill>
          <a:latin typeface="+mn-lt"/>
        </a:defRPr>
      </a:lvl2pPr>
      <a:lvl3pPr marL="1143000" indent="-228600" algn="l" rtl="0" eaLnBrk="1" fontAlgn="base" hangingPunct="1">
        <a:spcBef>
          <a:spcPct val="20000"/>
        </a:spcBef>
        <a:spcAft>
          <a:spcPct val="0"/>
        </a:spcAft>
        <a:buChar char="•"/>
        <a:defRPr sz="2400">
          <a:solidFill>
            <a:schemeClr val="bg1"/>
          </a:solidFill>
          <a:latin typeface="+mn-lt"/>
        </a:defRPr>
      </a:lvl3pPr>
      <a:lvl4pPr marL="1600200" indent="-228600" algn="l" rtl="0" eaLnBrk="1" fontAlgn="base" hangingPunct="1">
        <a:spcBef>
          <a:spcPct val="20000"/>
        </a:spcBef>
        <a:spcAft>
          <a:spcPct val="0"/>
        </a:spcAft>
        <a:buChar char="–"/>
        <a:defRPr sz="2000">
          <a:solidFill>
            <a:schemeClr val="bg1"/>
          </a:solidFill>
          <a:latin typeface="+mn-lt"/>
        </a:defRPr>
      </a:lvl4pPr>
      <a:lvl5pPr marL="2057400" indent="-228600" algn="l" rtl="0" eaLnBrk="1" fontAlgn="base" hangingPunct="1">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50000">
              <a:schemeClr val="bg1"/>
            </a:gs>
            <a:gs pos="100000">
              <a:schemeClr val="bg2"/>
            </a:gs>
          </a:gsLst>
          <a:lin ang="0" scaled="1"/>
        </a:gradFill>
        <a:effectLst/>
      </p:bgPr>
    </p:bg>
    <p:spTree>
      <p:nvGrpSpPr>
        <p:cNvPr id="1" name=""/>
        <p:cNvGrpSpPr/>
        <p:nvPr/>
      </p:nvGrpSpPr>
      <p:grpSpPr>
        <a:xfrm>
          <a:off x="0" y="0"/>
          <a:ext cx="0" cy="0"/>
          <a:chOff x="0" y="0"/>
          <a:chExt cx="0" cy="0"/>
        </a:xfrm>
      </p:grpSpPr>
      <p:sp>
        <p:nvSpPr>
          <p:cNvPr id="2050" name="Прямоуг. 2"/>
          <p:cNvSpPr>
            <a:spLocks noChangeArrowheads="1"/>
          </p:cNvSpPr>
          <p:nvPr/>
        </p:nvSpPr>
        <p:spPr bwMode="invGray">
          <a:xfrm>
            <a:off x="8783638" y="444500"/>
            <a:ext cx="360362" cy="3152775"/>
          </a:xfrm>
          <a:prstGeom prst="rect">
            <a:avLst/>
          </a:prstGeom>
          <a:gradFill rotWithShape="0">
            <a:gsLst>
              <a:gs pos="0">
                <a:schemeClr val="bg2"/>
              </a:gs>
              <a:gs pos="50000">
                <a:schemeClr val="hlink"/>
              </a:gs>
              <a:gs pos="100000">
                <a:schemeClr val="bg2"/>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ru-RU"/>
          </a:p>
        </p:txBody>
      </p:sp>
      <p:sp>
        <p:nvSpPr>
          <p:cNvPr id="2051" name="Полилиния 3"/>
          <p:cNvSpPr>
            <a:spLocks/>
          </p:cNvSpPr>
          <p:nvPr/>
        </p:nvSpPr>
        <p:spPr bwMode="invGray">
          <a:xfrm>
            <a:off x="0" y="0"/>
            <a:ext cx="9144000" cy="2133600"/>
          </a:xfrm>
          <a:custGeom>
            <a:avLst/>
            <a:gdLst>
              <a:gd name="T0" fmla="*/ 0 w 5760"/>
              <a:gd name="T1" fmla="*/ 0 h 1104"/>
              <a:gd name="T2" fmla="*/ 5760 w 5760"/>
              <a:gd name="T3" fmla="*/ 0 h 1104"/>
              <a:gd name="T4" fmla="*/ 5760 w 5760"/>
              <a:gd name="T5" fmla="*/ 720 h 1104"/>
              <a:gd name="T6" fmla="*/ 3600 w 5760"/>
              <a:gd name="T7" fmla="*/ 624 h 1104"/>
              <a:gd name="T8" fmla="*/ 0 w 5760"/>
              <a:gd name="T9" fmla="*/ 1000 h 1104"/>
              <a:gd name="T10" fmla="*/ 0 w 5760"/>
              <a:gd name="T11" fmla="*/ 0 h 1104"/>
            </a:gdLst>
            <a:ahLst/>
            <a:cxnLst>
              <a:cxn ang="0">
                <a:pos x="T0" y="T1"/>
              </a:cxn>
              <a:cxn ang="0">
                <a:pos x="T2" y="T3"/>
              </a:cxn>
              <a:cxn ang="0">
                <a:pos x="T4" y="T5"/>
              </a:cxn>
              <a:cxn ang="0">
                <a:pos x="T6" y="T7"/>
              </a:cxn>
              <a:cxn ang="0">
                <a:pos x="T8" y="T9"/>
              </a:cxn>
              <a:cxn ang="0">
                <a:pos x="T10" y="T11"/>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ru-RU"/>
          </a:p>
        </p:txBody>
      </p:sp>
      <p:sp>
        <p:nvSpPr>
          <p:cNvPr id="2052" name="Полилиния 4"/>
          <p:cNvSpPr>
            <a:spLocks/>
          </p:cNvSpPr>
          <p:nvPr/>
        </p:nvSpPr>
        <p:spPr bwMode="invGray">
          <a:xfrm>
            <a:off x="0" y="1163638"/>
            <a:ext cx="9144000" cy="5694362"/>
          </a:xfrm>
          <a:custGeom>
            <a:avLst/>
            <a:gdLst>
              <a:gd name="T0" fmla="*/ 0 w 5760"/>
              <a:gd name="T1" fmla="*/ 582 h 3587"/>
              <a:gd name="T2" fmla="*/ 2640 w 5760"/>
              <a:gd name="T3" fmla="*/ 267 h 3587"/>
              <a:gd name="T4" fmla="*/ 3373 w 5760"/>
              <a:gd name="T5" fmla="*/ 160 h 3587"/>
              <a:gd name="T6" fmla="*/ 5760 w 5760"/>
              <a:gd name="T7" fmla="*/ 358 h 3587"/>
              <a:gd name="T8" fmla="*/ 5760 w 5760"/>
              <a:gd name="T9" fmla="*/ 3587 h 3587"/>
              <a:gd name="T10" fmla="*/ 0 w 5760"/>
              <a:gd name="T11" fmla="*/ 3587 h 3587"/>
              <a:gd name="T12" fmla="*/ 0 w 5760"/>
              <a:gd name="T13" fmla="*/ 582 h 3587"/>
            </a:gdLst>
            <a:ahLst/>
            <a:cxnLst>
              <a:cxn ang="0">
                <a:pos x="T0" y="T1"/>
              </a:cxn>
              <a:cxn ang="0">
                <a:pos x="T2" y="T3"/>
              </a:cxn>
              <a:cxn ang="0">
                <a:pos x="T4" y="T5"/>
              </a:cxn>
              <a:cxn ang="0">
                <a:pos x="T6" y="T7"/>
              </a:cxn>
              <a:cxn ang="0">
                <a:pos x="T8" y="T9"/>
              </a:cxn>
              <a:cxn ang="0">
                <a:pos x="T10" y="T11"/>
              </a:cxn>
              <a:cxn ang="0">
                <a:pos x="T12" y="T13"/>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ru-RU"/>
          </a:p>
        </p:txBody>
      </p:sp>
      <p:sp>
        <p:nvSpPr>
          <p:cNvPr id="2053" name="Полилиния 5"/>
          <p:cNvSpPr>
            <a:spLocks/>
          </p:cNvSpPr>
          <p:nvPr/>
        </p:nvSpPr>
        <p:spPr bwMode="invGray">
          <a:xfrm>
            <a:off x="0" y="292100"/>
            <a:ext cx="9144000" cy="854075"/>
          </a:xfrm>
          <a:custGeom>
            <a:avLst/>
            <a:gdLst>
              <a:gd name="T0" fmla="*/ 0 w 5760"/>
              <a:gd name="T1" fmla="*/ 163 h 538"/>
              <a:gd name="T2" fmla="*/ 0 w 5760"/>
              <a:gd name="T3" fmla="*/ 403 h 538"/>
              <a:gd name="T4" fmla="*/ 1773 w 5760"/>
              <a:gd name="T5" fmla="*/ 443 h 538"/>
              <a:gd name="T6" fmla="*/ 4573 w 5760"/>
              <a:gd name="T7" fmla="*/ 176 h 538"/>
              <a:gd name="T8" fmla="*/ 5760 w 5760"/>
              <a:gd name="T9" fmla="*/ 536 h 538"/>
              <a:gd name="T10" fmla="*/ 5760 w 5760"/>
              <a:gd name="T11" fmla="*/ 163 h 538"/>
              <a:gd name="T12" fmla="*/ 4560 w 5760"/>
              <a:gd name="T13" fmla="*/ 29 h 538"/>
              <a:gd name="T14" fmla="*/ 1987 w 5760"/>
              <a:gd name="T15" fmla="*/ 336 h 538"/>
              <a:gd name="T16" fmla="*/ 0 w 5760"/>
              <a:gd name="T17" fmla="*/ 163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ru-RU"/>
          </a:p>
        </p:txBody>
      </p:sp>
      <p:sp>
        <p:nvSpPr>
          <p:cNvPr id="2054" name="Полилиния 6"/>
          <p:cNvSpPr>
            <a:spLocks/>
          </p:cNvSpPr>
          <p:nvPr/>
        </p:nvSpPr>
        <p:spPr bwMode="invGray">
          <a:xfrm>
            <a:off x="0" y="2405063"/>
            <a:ext cx="9144000" cy="1069975"/>
          </a:xfrm>
          <a:custGeom>
            <a:avLst/>
            <a:gdLst>
              <a:gd name="T0" fmla="*/ 0 w 5760"/>
              <a:gd name="T1" fmla="*/ 246 h 674"/>
              <a:gd name="T2" fmla="*/ 0 w 5760"/>
              <a:gd name="T3" fmla="*/ 406 h 674"/>
              <a:gd name="T4" fmla="*/ 1280 w 5760"/>
              <a:gd name="T5" fmla="*/ 645 h 674"/>
              <a:gd name="T6" fmla="*/ 1627 w 5760"/>
              <a:gd name="T7" fmla="*/ 580 h 674"/>
              <a:gd name="T8" fmla="*/ 4493 w 5760"/>
              <a:gd name="T9" fmla="*/ 113 h 674"/>
              <a:gd name="T10" fmla="*/ 5760 w 5760"/>
              <a:gd name="T11" fmla="*/ 606 h 674"/>
              <a:gd name="T12" fmla="*/ 5760 w 5760"/>
              <a:gd name="T13" fmla="*/ 233 h 674"/>
              <a:gd name="T14" fmla="*/ 4040 w 5760"/>
              <a:gd name="T15" fmla="*/ 33 h 674"/>
              <a:gd name="T16" fmla="*/ 1093 w 5760"/>
              <a:gd name="T17" fmla="*/ 433 h 674"/>
              <a:gd name="T18" fmla="*/ 0 w 5760"/>
              <a:gd name="T19" fmla="*/ 246 h 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ru-RU"/>
          </a:p>
        </p:txBody>
      </p:sp>
      <p:sp>
        <p:nvSpPr>
          <p:cNvPr id="2055" name="Полилиния 7"/>
          <p:cNvSpPr>
            <a:spLocks/>
          </p:cNvSpPr>
          <p:nvPr/>
        </p:nvSpPr>
        <p:spPr bwMode="white">
          <a:xfrm>
            <a:off x="2476500" y="1522413"/>
            <a:ext cx="6667500" cy="5335587"/>
          </a:xfrm>
          <a:custGeom>
            <a:avLst/>
            <a:gdLst>
              <a:gd name="T0" fmla="*/ 0 w 4200"/>
              <a:gd name="T1" fmla="*/ 3361 h 3361"/>
              <a:gd name="T2" fmla="*/ 1054 w 4200"/>
              <a:gd name="T3" fmla="*/ 295 h 3361"/>
              <a:gd name="T4" fmla="*/ 4200 w 4200"/>
              <a:gd name="T5" fmla="*/ 1588 h 3361"/>
              <a:gd name="T6" fmla="*/ 4200 w 4200"/>
              <a:gd name="T7" fmla="*/ 2028 h 3361"/>
              <a:gd name="T8" fmla="*/ 1200 w 4200"/>
              <a:gd name="T9" fmla="*/ 442 h 3361"/>
              <a:gd name="T10" fmla="*/ 347 w 4200"/>
              <a:gd name="T11" fmla="*/ 3361 h 3361"/>
              <a:gd name="T12" fmla="*/ 0 w 4200"/>
              <a:gd name="T13" fmla="*/ 3361 h 3361"/>
            </a:gdLst>
            <a:ahLst/>
            <a:cxnLst>
              <a:cxn ang="0">
                <a:pos x="T0" y="T1"/>
              </a:cxn>
              <a:cxn ang="0">
                <a:pos x="T2" y="T3"/>
              </a:cxn>
              <a:cxn ang="0">
                <a:pos x="T4" y="T5"/>
              </a:cxn>
              <a:cxn ang="0">
                <a:pos x="T6" y="T7"/>
              </a:cxn>
              <a:cxn ang="0">
                <a:pos x="T8" y="T9"/>
              </a:cxn>
              <a:cxn ang="0">
                <a:pos x="T10" y="T11"/>
              </a:cxn>
              <a:cxn ang="0">
                <a:pos x="T12" y="T13"/>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ru-RU"/>
          </a:p>
        </p:txBody>
      </p:sp>
      <p:sp>
        <p:nvSpPr>
          <p:cNvPr id="2056" name="Полилиния 8"/>
          <p:cNvSpPr>
            <a:spLocks/>
          </p:cNvSpPr>
          <p:nvPr/>
        </p:nvSpPr>
        <p:spPr bwMode="white">
          <a:xfrm>
            <a:off x="0" y="3443288"/>
            <a:ext cx="9144000" cy="3055937"/>
          </a:xfrm>
          <a:custGeom>
            <a:avLst/>
            <a:gdLst>
              <a:gd name="T0" fmla="*/ 0 w 5760"/>
              <a:gd name="T1" fmla="*/ 804 h 1925"/>
              <a:gd name="T2" fmla="*/ 0 w 5760"/>
              <a:gd name="T3" fmla="*/ 991 h 1925"/>
              <a:gd name="T4" fmla="*/ 1547 w 5760"/>
              <a:gd name="T5" fmla="*/ 1818 h 1925"/>
              <a:gd name="T6" fmla="*/ 3253 w 5760"/>
              <a:gd name="T7" fmla="*/ 351 h 1925"/>
              <a:gd name="T8" fmla="*/ 5760 w 5760"/>
              <a:gd name="T9" fmla="*/ 1537 h 1925"/>
              <a:gd name="T10" fmla="*/ 5760 w 5760"/>
              <a:gd name="T11" fmla="*/ 1151 h 1925"/>
              <a:gd name="T12" fmla="*/ 3240 w 5760"/>
              <a:gd name="T13" fmla="*/ 84 h 1925"/>
              <a:gd name="T14" fmla="*/ 1573 w 5760"/>
              <a:gd name="T15" fmla="*/ 1671 h 1925"/>
              <a:gd name="T16" fmla="*/ 0 w 5760"/>
              <a:gd name="T17" fmla="*/ 804 h 19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ru-RU"/>
          </a:p>
        </p:txBody>
      </p:sp>
      <p:sp>
        <p:nvSpPr>
          <p:cNvPr id="2057" name="Полилиния 9"/>
          <p:cNvSpPr>
            <a:spLocks/>
          </p:cNvSpPr>
          <p:nvPr/>
        </p:nvSpPr>
        <p:spPr bwMode="white">
          <a:xfrm>
            <a:off x="0" y="3552825"/>
            <a:ext cx="6237288" cy="3365500"/>
          </a:xfrm>
          <a:custGeom>
            <a:avLst/>
            <a:gdLst>
              <a:gd name="T0" fmla="*/ 0 w 4196"/>
              <a:gd name="T1" fmla="*/ 415 h 2120"/>
              <a:gd name="T2" fmla="*/ 0 w 4196"/>
              <a:gd name="T3" fmla="*/ 508 h 2120"/>
              <a:gd name="T4" fmla="*/ 1933 w 4196"/>
              <a:gd name="T5" fmla="*/ 229 h 2120"/>
              <a:gd name="T6" fmla="*/ 3920 w 4196"/>
              <a:gd name="T7" fmla="*/ 1055 h 2120"/>
              <a:gd name="T8" fmla="*/ 3587 w 4196"/>
              <a:gd name="T9" fmla="*/ 2082 h 2120"/>
              <a:gd name="T10" fmla="*/ 3947 w 4196"/>
              <a:gd name="T11" fmla="*/ 829 h 2120"/>
              <a:gd name="T12" fmla="*/ 2253 w 4196"/>
              <a:gd name="T13" fmla="*/ 69 h 2120"/>
              <a:gd name="T14" fmla="*/ 0 w 4196"/>
              <a:gd name="T15" fmla="*/ 415 h 21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ru-RU"/>
          </a:p>
        </p:txBody>
      </p:sp>
      <p:sp>
        <p:nvSpPr>
          <p:cNvPr id="2058" name="Прямоуг. 10"/>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9" name="Прямоуг. 11"/>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		</a:t>
            </a:r>
          </a:p>
          <a:p>
            <a:pPr lvl="3"/>
            <a:r>
              <a:rPr lang="ru-RU" smtClean="0"/>
              <a:t>Четвертый уровень</a:t>
            </a:r>
          </a:p>
          <a:p>
            <a:pPr lvl="4"/>
            <a:r>
              <a:rPr lang="ru-RU" smtClean="0"/>
              <a:t>Пятый уровень</a:t>
            </a:r>
          </a:p>
        </p:txBody>
      </p:sp>
      <p:sp>
        <p:nvSpPr>
          <p:cNvPr id="2060" name="Прямоуг. 12"/>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50000"/>
              </a:spcBef>
              <a:defRPr sz="1400"/>
            </a:lvl1pPr>
          </a:lstStyle>
          <a:p>
            <a:endParaRPr lang="ru-RU"/>
          </a:p>
        </p:txBody>
      </p:sp>
      <p:sp>
        <p:nvSpPr>
          <p:cNvPr id="2061" name="Прямоуг. 13"/>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0" hangingPunct="0">
              <a:spcBef>
                <a:spcPct val="50000"/>
              </a:spcBef>
              <a:defRPr sz="1400"/>
            </a:lvl1pPr>
          </a:lstStyle>
          <a:p>
            <a:endParaRPr lang="ru-RU"/>
          </a:p>
        </p:txBody>
      </p:sp>
      <p:sp>
        <p:nvSpPr>
          <p:cNvPr id="2062" name="Прямоуг. 14"/>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spcBef>
                <a:spcPct val="50000"/>
              </a:spcBef>
              <a:defRPr sz="1400"/>
            </a:lvl1pPr>
          </a:lstStyle>
          <a:p>
            <a:fld id="{241B6C8B-ECC1-4828-AB8C-D1E2E2B4788F}" type="slidenum">
              <a:rPr lang="ru-RU"/>
              <a:pPr/>
              <a:t>‹#›</a:t>
            </a:fld>
            <a:endParaRPr lang="ru-RU"/>
          </a:p>
        </p:txBody>
      </p:sp>
    </p:spTree>
  </p:cSld>
  <p:clrMap bg1="dk2" tx1="lt1" bg2="dk1" tx2="lt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8" fill="hold" grpId="0" nodeType="afterEffect">
                                  <p:stCondLst>
                                    <p:cond delay="100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0" fill="hold"/>
                                        <p:tgtEl>
                                          <p:spTgt spid="2050"/>
                                        </p:tgtEl>
                                        <p:attrNameLst>
                                          <p:attrName>ppt_x</p:attrName>
                                        </p:attrNameLst>
                                      </p:cBhvr>
                                      <p:tavLst>
                                        <p:tav tm="0">
                                          <p:val>
                                            <p:strVal val="0-#ppt_w/2"/>
                                          </p:val>
                                        </p:tav>
                                        <p:tav tm="100000">
                                          <p:val>
                                            <p:strVal val="#ppt_x"/>
                                          </p:val>
                                        </p:tav>
                                      </p:tavLst>
                                    </p:anim>
                                    <p:anim calcmode="lin" valueType="num">
                                      <p:cBhvr additive="base">
                                        <p:cTn id="8" dur="5000" fill="hold"/>
                                        <p:tgtEl>
                                          <p:spTgt spid="20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p:bldLst>
  </p:timing>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imes New Roman" pitchFamily="18" charset="0"/>
        </a:defRPr>
      </a:lvl2pPr>
      <a:lvl3pPr algn="ctr" rtl="0" eaLnBrk="1" fontAlgn="base" hangingPunct="1">
        <a:spcBef>
          <a:spcPct val="0"/>
        </a:spcBef>
        <a:spcAft>
          <a:spcPct val="0"/>
        </a:spcAft>
        <a:defRPr kumimoji="1" sz="4400">
          <a:solidFill>
            <a:schemeClr val="tx2"/>
          </a:solidFill>
          <a:latin typeface="Times New Roman" pitchFamily="18" charset="0"/>
        </a:defRPr>
      </a:lvl3pPr>
      <a:lvl4pPr algn="ctr" rtl="0" eaLnBrk="1" fontAlgn="base" hangingPunct="1">
        <a:spcBef>
          <a:spcPct val="0"/>
        </a:spcBef>
        <a:spcAft>
          <a:spcPct val="0"/>
        </a:spcAft>
        <a:defRPr kumimoji="1" sz="4400">
          <a:solidFill>
            <a:schemeClr val="tx2"/>
          </a:solidFill>
          <a:latin typeface="Times New Roman" pitchFamily="18" charset="0"/>
        </a:defRPr>
      </a:lvl4pPr>
      <a:lvl5pPr algn="ctr" rtl="0" eaLnBrk="1" fontAlgn="base" hangingPunct="1">
        <a:spcBef>
          <a:spcPct val="0"/>
        </a:spcBef>
        <a:spcAft>
          <a:spcPct val="0"/>
        </a:spcAft>
        <a:defRPr kumimoji="1" sz="4400">
          <a:solidFill>
            <a:schemeClr val="tx2"/>
          </a:solidFill>
          <a:latin typeface="Times New Roman" pitchFamily="18" charset="0"/>
        </a:defRPr>
      </a:lvl5pPr>
      <a:lvl6pPr marL="457200" algn="ctr" rtl="0" eaLnBrk="1" fontAlgn="base" hangingPunct="1">
        <a:spcBef>
          <a:spcPct val="0"/>
        </a:spcBef>
        <a:spcAft>
          <a:spcPct val="0"/>
        </a:spcAft>
        <a:defRPr kumimoji="1" sz="4400">
          <a:solidFill>
            <a:schemeClr val="tx2"/>
          </a:solidFill>
          <a:latin typeface="Times New Roman" pitchFamily="18" charset="0"/>
        </a:defRPr>
      </a:lvl6pPr>
      <a:lvl7pPr marL="914400" algn="ctr" rtl="0" eaLnBrk="1" fontAlgn="base" hangingPunct="1">
        <a:spcBef>
          <a:spcPct val="0"/>
        </a:spcBef>
        <a:spcAft>
          <a:spcPct val="0"/>
        </a:spcAft>
        <a:defRPr kumimoji="1" sz="4400">
          <a:solidFill>
            <a:schemeClr val="tx2"/>
          </a:solidFill>
          <a:latin typeface="Times New Roman" pitchFamily="18" charset="0"/>
        </a:defRPr>
      </a:lvl7pPr>
      <a:lvl8pPr marL="1371600" algn="ctr" rtl="0" eaLnBrk="1" fontAlgn="base" hangingPunct="1">
        <a:spcBef>
          <a:spcPct val="0"/>
        </a:spcBef>
        <a:spcAft>
          <a:spcPct val="0"/>
        </a:spcAft>
        <a:defRPr kumimoji="1" sz="4400">
          <a:solidFill>
            <a:schemeClr val="tx2"/>
          </a:solidFill>
          <a:latin typeface="Times New Roman" pitchFamily="18" charset="0"/>
        </a:defRPr>
      </a:lvl8pPr>
      <a:lvl9pPr marL="1828800" algn="ctr" rtl="0" eaLnBrk="1" fontAlgn="base" hangingPunct="1">
        <a:spcBef>
          <a:spcPct val="0"/>
        </a:spcBef>
        <a:spcAft>
          <a:spcPct val="0"/>
        </a:spcAft>
        <a:defRPr kumimoji="1"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143000" indent="-228600" algn="l" rtl="0" eaLnBrk="1" fontAlgn="base" hangingPunct="1">
        <a:spcBef>
          <a:spcPct val="20000"/>
        </a:spcBef>
        <a:spcAft>
          <a:spcPct val="0"/>
        </a:spcAft>
        <a:buChar char="•"/>
        <a:defRPr kumimoji="1" sz="2400">
          <a:solidFill>
            <a:schemeClr val="tx1"/>
          </a:solidFill>
          <a:latin typeface="+mn-lt"/>
        </a:defRPr>
      </a:lvl3pPr>
      <a:lvl4pPr marL="1600200" indent="-228600" algn="l" rtl="0" eaLnBrk="1" fontAlgn="base" hangingPunct="1">
        <a:spcBef>
          <a:spcPct val="20000"/>
        </a:spcBef>
        <a:spcAft>
          <a:spcPct val="0"/>
        </a:spcAft>
        <a:buChar char="–"/>
        <a:defRPr kumimoji="1" sz="2000">
          <a:solidFill>
            <a:schemeClr val="tx1"/>
          </a:solidFill>
          <a:latin typeface="+mn-lt"/>
        </a:defRPr>
      </a:lvl4pPr>
      <a:lvl5pPr marL="2057400" indent="-228600" algn="l" rtl="0" eaLnBrk="1" fontAlgn="base" hangingPunct="1">
        <a:spcBef>
          <a:spcPct val="20000"/>
        </a:spcBef>
        <a:spcAft>
          <a:spcPct val="0"/>
        </a:spcAft>
        <a:buChar char="»"/>
        <a:defRPr kumimoji="1" sz="2000">
          <a:solidFill>
            <a:schemeClr val="tx1"/>
          </a:solidFill>
          <a:latin typeface="+mn-lt"/>
        </a:defRPr>
      </a:lvl5pPr>
      <a:lvl6pPr marL="2514600" indent="-228600" algn="l" rtl="0" eaLnBrk="1" fontAlgn="base" hangingPunct="1">
        <a:spcBef>
          <a:spcPct val="20000"/>
        </a:spcBef>
        <a:spcAft>
          <a:spcPct val="0"/>
        </a:spcAft>
        <a:buChar char="»"/>
        <a:defRPr kumimoji="1" sz="2000">
          <a:solidFill>
            <a:schemeClr val="tx1"/>
          </a:solidFill>
          <a:latin typeface="+mn-lt"/>
        </a:defRPr>
      </a:lvl6pPr>
      <a:lvl7pPr marL="2971800" indent="-228600" algn="l" rtl="0" eaLnBrk="1" fontAlgn="base" hangingPunct="1">
        <a:spcBef>
          <a:spcPct val="20000"/>
        </a:spcBef>
        <a:spcAft>
          <a:spcPct val="0"/>
        </a:spcAft>
        <a:buChar char="»"/>
        <a:defRPr kumimoji="1" sz="2000">
          <a:solidFill>
            <a:schemeClr val="tx1"/>
          </a:solidFill>
          <a:latin typeface="+mn-lt"/>
        </a:defRPr>
      </a:lvl7pPr>
      <a:lvl8pPr marL="3429000" indent="-228600" algn="l" rtl="0" eaLnBrk="1" fontAlgn="base" hangingPunct="1">
        <a:spcBef>
          <a:spcPct val="20000"/>
        </a:spcBef>
        <a:spcAft>
          <a:spcPct val="0"/>
        </a:spcAft>
        <a:buChar char="»"/>
        <a:defRPr kumimoji="1" sz="2000">
          <a:solidFill>
            <a:schemeClr val="tx1"/>
          </a:solidFill>
          <a:latin typeface="+mn-lt"/>
        </a:defRPr>
      </a:lvl8pPr>
      <a:lvl9pPr marL="388620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725488" y="1176338"/>
            <a:ext cx="7772400" cy="3540125"/>
          </a:xfrm>
        </p:spPr>
        <p:txBody>
          <a:bodyPr/>
          <a:lstStyle/>
          <a:p>
            <a:pPr eaLnBrk="1" hangingPunct="1"/>
            <a:r>
              <a:rPr lang="ru-RU" b="1" dirty="0" smtClean="0">
                <a:solidFill>
                  <a:srgbClr val="FF0000"/>
                </a:solidFill>
              </a:rPr>
              <a:t>Коррекция речи детей через театрализованную деятельность</a:t>
            </a:r>
          </a:p>
        </p:txBody>
      </p:sp>
      <p:sp>
        <p:nvSpPr>
          <p:cNvPr id="2051" name="TextBox 1"/>
          <p:cNvSpPr txBox="1">
            <a:spLocks noChangeArrowheads="1"/>
          </p:cNvSpPr>
          <p:nvPr/>
        </p:nvSpPr>
        <p:spPr bwMode="auto">
          <a:xfrm>
            <a:off x="4868863" y="5051425"/>
            <a:ext cx="30702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r>
              <a:rPr lang="ru-RU">
                <a:solidFill>
                  <a:srgbClr val="FFFF00"/>
                </a:solidFill>
              </a:rPr>
              <a:t>Учитель-логопед: Супрун Е.И.</a:t>
            </a:r>
          </a:p>
          <a:p>
            <a:r>
              <a:rPr lang="ru-RU">
                <a:solidFill>
                  <a:srgbClr val="FFFF00"/>
                </a:solidFill>
              </a:rPr>
              <a:t>             МБДОУ №10</a:t>
            </a:r>
          </a:p>
        </p:txBody>
      </p:sp>
    </p:spTree>
    <p:extLst>
      <p:ext uri="{BB962C8B-B14F-4D97-AF65-F5344CB8AC3E}">
        <p14:creationId xmlns:p14="http://schemas.microsoft.com/office/powerpoint/2010/main" val="4158682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5963" y="2220913"/>
            <a:ext cx="7886700" cy="1466850"/>
          </a:xfrm>
        </p:spPr>
        <p:txBody>
          <a:bodyPr/>
          <a:lstStyle/>
          <a:p>
            <a:pPr algn="ctr" eaLnBrk="1" hangingPunct="1">
              <a:defRPr/>
            </a:pPr>
            <a:r>
              <a:rPr lang="ru-RU" b="1" dirty="0" smtClean="0">
                <a:solidFill>
                  <a:schemeClr val="tx1">
                    <a:lumMod val="75000"/>
                  </a:schemeClr>
                </a:solidFill>
              </a:rPr>
              <a:t>Спасибо за внимание!</a:t>
            </a:r>
            <a:endParaRPr lang="ru-RU" b="1" dirty="0">
              <a:solidFill>
                <a:schemeClr val="tx1">
                  <a:lumMod val="75000"/>
                </a:schemeClr>
              </a:solidFill>
            </a:endParaRPr>
          </a:p>
        </p:txBody>
      </p:sp>
    </p:spTree>
    <p:extLst>
      <p:ext uri="{BB962C8B-B14F-4D97-AF65-F5344CB8AC3E}">
        <p14:creationId xmlns:p14="http://schemas.microsoft.com/office/powerpoint/2010/main" val="24537164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71488" y="428625"/>
            <a:ext cx="8267700" cy="3189288"/>
          </a:xfrm>
        </p:spPr>
        <p:txBody>
          <a:bodyPr/>
          <a:lstStyle/>
          <a:p>
            <a:pPr algn="just" eaLnBrk="1" hangingPunct="1">
              <a:lnSpc>
                <a:spcPct val="100000"/>
              </a:lnSpc>
              <a:defRPr/>
            </a:pPr>
            <a:r>
              <a:rPr lang="ru-RU" sz="2000" b="1" dirty="0" smtClean="0">
                <a:solidFill>
                  <a:schemeClr val="tx1">
                    <a:lumMod val="75000"/>
                  </a:schemeClr>
                </a:solidFill>
              </a:rPr>
              <a:t>Театрализованная игра оказывает большое влияние на речевое развитие ребенка. Стимулирует активную речь за счет расширения словарного запаса, совершенствует артикуляционный аппарат. Ребенок усваивает богатство родного языка, его выразительные средства. Используя выразительные средства и интонации, соответствующие характеру героев и их поступков, старается говорить четко, чтобы его все поняли.</a:t>
            </a:r>
          </a:p>
          <a:p>
            <a:pPr algn="just" eaLnBrk="1" hangingPunct="1">
              <a:defRPr/>
            </a:pPr>
            <a:endParaRPr lang="ru-RU" dirty="0">
              <a:solidFill>
                <a:schemeClr val="accent6">
                  <a:lumMod val="60000"/>
                  <a:lumOff val="40000"/>
                </a:schemeClr>
              </a:solidFill>
            </a:endParaRPr>
          </a:p>
        </p:txBody>
      </p:sp>
      <p:pic>
        <p:nvPicPr>
          <p:cNvPr id="3075" name="Picture 2" descr="http://a.slave.festival.1september.ru/articles/62180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2925763"/>
            <a:ext cx="5394325"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29837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247650" y="352425"/>
            <a:ext cx="4049713" cy="6035675"/>
          </a:xfrm>
        </p:spPr>
        <p:txBody>
          <a:bodyPr>
            <a:normAutofit lnSpcReduction="10000"/>
          </a:bodyPr>
          <a:lstStyle/>
          <a:p>
            <a:pPr algn="just" eaLnBrk="1" hangingPunct="1">
              <a:defRPr/>
            </a:pPr>
            <a:r>
              <a:rPr lang="ru-RU" sz="2400" b="1" dirty="0" smtClean="0">
                <a:solidFill>
                  <a:schemeClr val="tx1">
                    <a:lumMod val="75000"/>
                  </a:schemeClr>
                </a:solidFill>
              </a:rPr>
              <a:t>В театрализованной игре формируется диалогическая, эмоционально насыщенная речь. Дети лучше усваивают содержание произведения, логику и последовательность событий, их развитие и причинную обусловленность. Театрализованные игры способствуют усвоению элементов речевого общения (мимика, жест, поза, интонация, модуляция голоса).</a:t>
            </a:r>
          </a:p>
        </p:txBody>
      </p:sp>
      <p:pic>
        <p:nvPicPr>
          <p:cNvPr id="4099" name="Picture 2" descr="http://mamochki-detishki.ru/wp-content/uploads/2009/12/13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4525" y="706438"/>
            <a:ext cx="4327525" cy="538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0767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Объект 2"/>
          <p:cNvSpPr>
            <a:spLocks noGrp="1"/>
          </p:cNvSpPr>
          <p:nvPr>
            <p:ph idx="1"/>
          </p:nvPr>
        </p:nvSpPr>
        <p:spPr>
          <a:xfrm>
            <a:off x="433388" y="401638"/>
            <a:ext cx="8370887" cy="5973762"/>
          </a:xfrm>
        </p:spPr>
        <p:txBody>
          <a:bodyPr>
            <a:normAutofit fontScale="92500" lnSpcReduction="10000"/>
          </a:bodyPr>
          <a:lstStyle/>
          <a:p>
            <a:pPr algn="just" eaLnBrk="1" hangingPunct="1">
              <a:defRPr/>
            </a:pPr>
            <a:r>
              <a:rPr lang="ru-RU" sz="3200" b="1" dirty="0" smtClean="0">
                <a:solidFill>
                  <a:schemeClr val="tx1">
                    <a:lumMod val="75000"/>
                  </a:schemeClr>
                </a:solidFill>
              </a:rPr>
              <a:t>Занятия в детском театре обогащают детей новыми впечатлениями, знаниями, развивают интерес к художественной литературе, активизируют словарь, разговорную речь, способствуют нравственно-эстетическому воспитанию, позволяет решать многие актуальные проблемы педагогики и психологии, связанные с художественным и нравственным воспитанием, развитием коммуникативных качеств личности, развитием воображения, фантазии, инициативности, </a:t>
            </a:r>
            <a:r>
              <a:rPr lang="ru-RU" sz="3200" b="1" dirty="0" err="1" smtClean="0">
                <a:solidFill>
                  <a:schemeClr val="tx1">
                    <a:lumMod val="75000"/>
                  </a:schemeClr>
                </a:solidFill>
              </a:rPr>
              <a:t>раскрепощенности</a:t>
            </a:r>
            <a:r>
              <a:rPr lang="ru-RU" sz="3200" b="1" dirty="0" smtClean="0">
                <a:solidFill>
                  <a:schemeClr val="tx1">
                    <a:lumMod val="75000"/>
                  </a:schemeClr>
                </a:solidFill>
              </a:rPr>
              <a:t> и т.д.</a:t>
            </a:r>
          </a:p>
          <a:p>
            <a:pPr eaLnBrk="1" hangingPunct="1">
              <a:defRPr/>
            </a:pPr>
            <a:endParaRPr lang="ru-RU" dirty="0" smtClean="0">
              <a:solidFill>
                <a:schemeClr val="bg1"/>
              </a:solidFill>
            </a:endParaRPr>
          </a:p>
        </p:txBody>
      </p:sp>
    </p:spTree>
    <p:extLst>
      <p:ext uri="{BB962C8B-B14F-4D97-AF65-F5344CB8AC3E}">
        <p14:creationId xmlns:p14="http://schemas.microsoft.com/office/powerpoint/2010/main" val="17300108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821238" y="584200"/>
            <a:ext cx="3886200" cy="5451475"/>
          </a:xfrm>
        </p:spPr>
        <p:txBody>
          <a:bodyPr>
            <a:normAutofit lnSpcReduction="10000"/>
          </a:bodyPr>
          <a:lstStyle/>
          <a:p>
            <a:pPr algn="just" eaLnBrk="1" hangingPunct="1">
              <a:defRPr/>
            </a:pPr>
            <a:r>
              <a:rPr lang="ru-RU" sz="2400" b="1" dirty="0" smtClean="0">
                <a:solidFill>
                  <a:schemeClr val="tx1">
                    <a:lumMod val="75000"/>
                  </a:schemeClr>
                </a:solidFill>
              </a:rPr>
              <a:t>Театрализованные игры дают возможность перейти от бессловесных этюдов к этюдам со словами, диалогу, монологу, импровизировать с элементами ряженья на заданную тему, что будоражит фантазию, развивает воображение, дети учатся выражать себя в движении, свободно держаться не стесняясь. </a:t>
            </a:r>
            <a:endParaRPr lang="ru-RU" sz="2400" b="1" dirty="0">
              <a:solidFill>
                <a:schemeClr val="tx1">
                  <a:lumMod val="75000"/>
                </a:schemeClr>
              </a:solidFill>
            </a:endParaRPr>
          </a:p>
        </p:txBody>
      </p:sp>
      <p:pic>
        <p:nvPicPr>
          <p:cNvPr id="6147" name="Picture 2" descr="http://www.chudoland.ru/UserFiles/ProductGalery/10485/7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88" y="1084263"/>
            <a:ext cx="4519612" cy="451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91489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628650" y="522288"/>
            <a:ext cx="7953375" cy="5654675"/>
          </a:xfrm>
        </p:spPr>
        <p:txBody>
          <a:bodyPr>
            <a:normAutofit/>
          </a:bodyPr>
          <a:lstStyle/>
          <a:p>
            <a:pPr algn="ctr" eaLnBrk="1" hangingPunct="1">
              <a:buFont typeface="Arial" charset="0"/>
              <a:buNone/>
              <a:defRPr/>
            </a:pPr>
            <a:r>
              <a:rPr lang="ru-RU" b="1" i="1" dirty="0" smtClean="0">
                <a:solidFill>
                  <a:schemeClr val="tx1">
                    <a:lumMod val="75000"/>
                  </a:schemeClr>
                </a:solidFill>
              </a:rPr>
              <a:t>Можно определить основные направления такой деятельности: </a:t>
            </a:r>
          </a:p>
          <a:p>
            <a:pPr algn="just" eaLnBrk="1" hangingPunct="1">
              <a:defRPr/>
            </a:pPr>
            <a:r>
              <a:rPr lang="ru-RU" b="1" dirty="0" smtClean="0">
                <a:solidFill>
                  <a:schemeClr val="tx1">
                    <a:lumMod val="75000"/>
                  </a:schemeClr>
                </a:solidFill>
              </a:rPr>
              <a:t>постепенный переход ребенка от наблюдения театрализованной постановки взрослого к самостоятельной игровой деятельности; </a:t>
            </a:r>
          </a:p>
          <a:p>
            <a:pPr algn="just" eaLnBrk="1" hangingPunct="1">
              <a:defRPr/>
            </a:pPr>
            <a:r>
              <a:rPr lang="ru-RU" b="1" dirty="0" smtClean="0">
                <a:solidFill>
                  <a:schemeClr val="tx1">
                    <a:lumMod val="75000"/>
                  </a:schemeClr>
                </a:solidFill>
              </a:rPr>
              <a:t>от индивидуальной игры и «игры рядом» к игре в группе из трех-пяти сверстников, исполняющих роли; </a:t>
            </a:r>
          </a:p>
          <a:p>
            <a:pPr algn="just" eaLnBrk="1" hangingPunct="1">
              <a:defRPr/>
            </a:pPr>
            <a:r>
              <a:rPr lang="ru-RU" b="1" dirty="0" smtClean="0">
                <a:solidFill>
                  <a:schemeClr val="tx1">
                    <a:lumMod val="75000"/>
                  </a:schemeClr>
                </a:solidFill>
              </a:rPr>
              <a:t>от имитации действий в сочетании с передачей основных эмоций героя к освоению роли как созданного простого «типичного» образа в театрализованной игре.</a:t>
            </a:r>
          </a:p>
          <a:p>
            <a:pPr eaLnBrk="1" hangingPunct="1">
              <a:defRPr/>
            </a:pPr>
            <a:endParaRPr lang="ru-RU" dirty="0"/>
          </a:p>
        </p:txBody>
      </p:sp>
    </p:spTree>
    <p:extLst>
      <p:ext uri="{BB962C8B-B14F-4D97-AF65-F5344CB8AC3E}">
        <p14:creationId xmlns:p14="http://schemas.microsoft.com/office/powerpoint/2010/main" val="15197867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61938" y="469900"/>
            <a:ext cx="8529637" cy="6022975"/>
          </a:xfrm>
        </p:spPr>
        <p:txBody>
          <a:bodyPr>
            <a:normAutofit fontScale="85000" lnSpcReduction="10000"/>
          </a:bodyPr>
          <a:lstStyle/>
          <a:p>
            <a:pPr algn="ctr" eaLnBrk="1" hangingPunct="1">
              <a:buFont typeface="Arial" charset="0"/>
              <a:buNone/>
              <a:defRPr/>
            </a:pPr>
            <a:r>
              <a:rPr lang="ru-RU" b="1" i="1" dirty="0" smtClean="0">
                <a:solidFill>
                  <a:schemeClr val="tx1">
                    <a:lumMod val="75000"/>
                  </a:schemeClr>
                </a:solidFill>
              </a:rPr>
              <a:t>Основные задачи в данном направлении:</a:t>
            </a:r>
            <a:endParaRPr lang="ru-RU" b="1" dirty="0" smtClean="0">
              <a:solidFill>
                <a:schemeClr val="tx1">
                  <a:lumMod val="75000"/>
                </a:schemeClr>
              </a:solidFill>
            </a:endParaRPr>
          </a:p>
          <a:p>
            <a:pPr algn="just" eaLnBrk="1" hangingPunct="1">
              <a:defRPr/>
            </a:pPr>
            <a:r>
              <a:rPr lang="ru-RU" b="1" dirty="0" smtClean="0">
                <a:solidFill>
                  <a:schemeClr val="tx1">
                    <a:lumMod val="75000"/>
                  </a:schemeClr>
                </a:solidFill>
              </a:rPr>
              <a:t>Развить устойчивый интерес к театрально-игровой деятельности;</a:t>
            </a:r>
          </a:p>
          <a:p>
            <a:pPr algn="just" eaLnBrk="1" hangingPunct="1">
              <a:defRPr/>
            </a:pPr>
            <a:r>
              <a:rPr lang="ru-RU" b="1" dirty="0" smtClean="0">
                <a:solidFill>
                  <a:schemeClr val="tx1">
                    <a:lumMod val="75000"/>
                  </a:schemeClr>
                </a:solidFill>
              </a:rPr>
              <a:t>Обогащать словарь детей, активизировать его;</a:t>
            </a:r>
          </a:p>
          <a:p>
            <a:pPr algn="just" eaLnBrk="1" hangingPunct="1">
              <a:defRPr/>
            </a:pPr>
            <a:r>
              <a:rPr lang="ru-RU" b="1" dirty="0" smtClean="0">
                <a:solidFill>
                  <a:schemeClr val="tx1">
                    <a:lumMod val="75000"/>
                  </a:schemeClr>
                </a:solidFill>
              </a:rPr>
              <a:t>Совершенствовать диалогическую и монологическую речь, ее грамотный строй;</a:t>
            </a:r>
          </a:p>
          <a:p>
            <a:pPr algn="just" eaLnBrk="1" hangingPunct="1">
              <a:defRPr/>
            </a:pPr>
            <a:r>
              <a:rPr lang="ru-RU" b="1" dirty="0" smtClean="0">
                <a:solidFill>
                  <a:schemeClr val="tx1">
                    <a:lumMod val="75000"/>
                  </a:schemeClr>
                </a:solidFill>
              </a:rPr>
              <a:t>Побуждать детей отзываться на игры-действия со звуками (живой и неживой природы), подражать движениям животных и птиц под музыку, под звучащее слово;</a:t>
            </a:r>
          </a:p>
          <a:p>
            <a:pPr algn="just" eaLnBrk="1" hangingPunct="1">
              <a:defRPr/>
            </a:pPr>
            <a:r>
              <a:rPr lang="ru-RU" b="1" dirty="0" smtClean="0">
                <a:solidFill>
                  <a:schemeClr val="tx1">
                    <a:lumMod val="75000"/>
                  </a:schemeClr>
                </a:solidFill>
              </a:rPr>
              <a:t>Способствовать проявлению желания самостоятельно использовать разнообразные виды театров, формированию активности в игре с персонажами игрушками.</a:t>
            </a:r>
          </a:p>
          <a:p>
            <a:pPr eaLnBrk="1" hangingPunct="1">
              <a:defRPr/>
            </a:pPr>
            <a:endParaRPr lang="ru-RU" dirty="0"/>
          </a:p>
        </p:txBody>
      </p:sp>
    </p:spTree>
    <p:extLst>
      <p:ext uri="{BB962C8B-B14F-4D97-AF65-F5344CB8AC3E}">
        <p14:creationId xmlns:p14="http://schemas.microsoft.com/office/powerpoint/2010/main" val="24535609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28650" y="561975"/>
            <a:ext cx="7886700" cy="5614988"/>
          </a:xfrm>
        </p:spPr>
        <p:txBody>
          <a:bodyPr>
            <a:normAutofit/>
          </a:bodyPr>
          <a:lstStyle/>
          <a:p>
            <a:pPr algn="ctr" eaLnBrk="1" hangingPunct="1">
              <a:buFont typeface="Arial" charset="0"/>
              <a:buNone/>
              <a:defRPr/>
            </a:pPr>
            <a:r>
              <a:rPr lang="ru-RU" sz="3200" b="1" i="1" dirty="0" smtClean="0">
                <a:solidFill>
                  <a:schemeClr val="tx1">
                    <a:lumMod val="75000"/>
                  </a:schemeClr>
                </a:solidFill>
              </a:rPr>
              <a:t>Примерный план непосредственно-образовательной деятельности (занятия):</a:t>
            </a:r>
            <a:endParaRPr lang="ru-RU" sz="3200" b="1" dirty="0" smtClean="0">
              <a:solidFill>
                <a:schemeClr val="tx1">
                  <a:lumMod val="75000"/>
                </a:schemeClr>
              </a:solidFill>
            </a:endParaRPr>
          </a:p>
          <a:p>
            <a:pPr algn="just" eaLnBrk="1" hangingPunct="1">
              <a:defRPr/>
            </a:pPr>
            <a:r>
              <a:rPr lang="ru-RU" b="1" dirty="0" smtClean="0">
                <a:solidFill>
                  <a:schemeClr val="tx1">
                    <a:lumMod val="75000"/>
                  </a:schemeClr>
                </a:solidFill>
              </a:rPr>
              <a:t>музыкально-ритмическая разминка;</a:t>
            </a:r>
          </a:p>
          <a:p>
            <a:pPr algn="just" eaLnBrk="1" hangingPunct="1">
              <a:defRPr/>
            </a:pPr>
            <a:r>
              <a:rPr lang="ru-RU" b="1" dirty="0" smtClean="0">
                <a:solidFill>
                  <a:schemeClr val="tx1">
                    <a:lumMod val="75000"/>
                  </a:schemeClr>
                </a:solidFill>
              </a:rPr>
              <a:t>дыхательная и речевая гимнастика;</a:t>
            </a:r>
          </a:p>
          <a:p>
            <a:pPr algn="just" eaLnBrk="1" hangingPunct="1">
              <a:defRPr/>
            </a:pPr>
            <a:r>
              <a:rPr lang="ru-RU" b="1" dirty="0" smtClean="0">
                <a:solidFill>
                  <a:schemeClr val="tx1">
                    <a:lumMod val="75000"/>
                  </a:schemeClr>
                </a:solidFill>
              </a:rPr>
              <a:t>литературно-художественная практика (связная речь);</a:t>
            </a:r>
          </a:p>
          <a:p>
            <a:pPr algn="just" eaLnBrk="1" hangingPunct="1">
              <a:defRPr/>
            </a:pPr>
            <a:r>
              <a:rPr lang="ru-RU" b="1" dirty="0" smtClean="0">
                <a:solidFill>
                  <a:schemeClr val="tx1">
                    <a:lumMod val="75000"/>
                  </a:schemeClr>
                </a:solidFill>
              </a:rPr>
              <a:t>игры, минута шалости, физическая минутка;</a:t>
            </a:r>
          </a:p>
          <a:p>
            <a:pPr algn="just" eaLnBrk="1" hangingPunct="1">
              <a:defRPr/>
            </a:pPr>
            <a:r>
              <a:rPr lang="ru-RU" b="1" dirty="0" smtClean="0">
                <a:solidFill>
                  <a:schemeClr val="tx1">
                    <a:lumMod val="75000"/>
                  </a:schemeClr>
                </a:solidFill>
              </a:rPr>
              <a:t>театрализованная деятельность.</a:t>
            </a:r>
          </a:p>
          <a:p>
            <a:pPr eaLnBrk="1" hangingPunct="1">
              <a:defRPr/>
            </a:pPr>
            <a:endParaRPr lang="ru-RU" dirty="0"/>
          </a:p>
        </p:txBody>
      </p:sp>
    </p:spTree>
    <p:extLst>
      <p:ext uri="{BB962C8B-B14F-4D97-AF65-F5344CB8AC3E}">
        <p14:creationId xmlns:p14="http://schemas.microsoft.com/office/powerpoint/2010/main" val="41750706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12738" y="392113"/>
            <a:ext cx="8374062" cy="3422650"/>
          </a:xfrm>
        </p:spPr>
        <p:txBody>
          <a:bodyPr>
            <a:normAutofit fontScale="92500"/>
          </a:bodyPr>
          <a:lstStyle/>
          <a:p>
            <a:pPr algn="just" eaLnBrk="1" hangingPunct="1">
              <a:defRPr/>
            </a:pPr>
            <a:r>
              <a:rPr lang="ru-RU" sz="2400" b="1" dirty="0" smtClean="0">
                <a:solidFill>
                  <a:schemeClr val="tx1">
                    <a:lumMod val="75000"/>
                  </a:schemeClr>
                </a:solidFill>
              </a:rPr>
              <a:t>Таким образом, театрализованная деятельность один из самых эффективных способов воздействия на ребенка, в котором наиболее ярко проявляется принцип обучения: активизации и совершенствования словарного запаса, грамматического строя речи, звукопроизношения, навыков связной речи, темпа, выразительности речи. А участие детей в театрализованных играх доставляет им радость, вызывает активный интерес, увлекает, создаёт психологический комфорт пребывания детей в дошкольном учреждении.</a:t>
            </a:r>
          </a:p>
        </p:txBody>
      </p:sp>
      <p:pic>
        <p:nvPicPr>
          <p:cNvPr id="10243" name="Picture 2" descr="http://mbdoycrr44.dagschool.com/_http_schools/1744/MBDOYCRR44/admin/ckfinder/core/connector/php/connector.phpfck_user_files/images/img1333_1193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6613" y="3852863"/>
            <a:ext cx="2500312" cy="231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4" descr="http://ent.6thhosp.com/upfiles/20098318462117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9475" y="3565525"/>
            <a:ext cx="3230563" cy="2570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38787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Тема 10051">
  <a:themeElements>
    <a:clrScheme name="Abstrac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bstraction">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strac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bstrac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bstrac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bstrac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bstrac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bstrac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bstrac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bstrac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bstrac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bstrac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bstrac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bstrac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2852727">
  <a:themeElements>
    <a:clrScheme name="Тема Office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fontScheme name="Тема Office">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ма Office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clrMap bg1="dk2" tx1="lt1" bg2="dk1" tx2="lt2" accent1="accent1" accent2="accent2" accent3="accent3" accent4="accent4" accent5="accent5" accent6="accent6" hlink="hlink" folHlink="folHlink"/>
    </a:extraClrScheme>
    <a:extraClrScheme>
      <a:clrScheme name="Тема Office 2">
        <a:dk1>
          <a:srgbClr val="000F1E"/>
        </a:dk1>
        <a:lt1>
          <a:srgbClr val="FFFFFF"/>
        </a:lt1>
        <a:dk2>
          <a:srgbClr val="003366"/>
        </a:dk2>
        <a:lt2>
          <a:srgbClr val="33CCCC"/>
        </a:lt2>
        <a:accent1>
          <a:srgbClr val="006699"/>
        </a:accent1>
        <a:accent2>
          <a:srgbClr val="003366"/>
        </a:accent2>
        <a:accent3>
          <a:srgbClr val="AAADB8"/>
        </a:accent3>
        <a:accent4>
          <a:srgbClr val="DADADA"/>
        </a:accent4>
        <a:accent5>
          <a:srgbClr val="AAB8CA"/>
        </a:accent5>
        <a:accent6>
          <a:srgbClr val="002D5C"/>
        </a:accent6>
        <a:hlink>
          <a:srgbClr val="0099CC"/>
        </a:hlink>
        <a:folHlink>
          <a:srgbClr val="009999"/>
        </a:folHlink>
      </a:clrScheme>
      <a:clrMap bg1="dk2" tx1="lt1" bg2="dk1" tx2="lt2" accent1="accent1" accent2="accent2" accent3="accent3" accent4="accent4" accent5="accent5" accent6="accent6" hlink="hlink" folHlink="folHlink"/>
    </a:extraClrScheme>
    <a:extraClrScheme>
      <a:clrScheme name="Тема Office 3">
        <a:dk1>
          <a:srgbClr val="002F2E"/>
        </a:dk1>
        <a:lt1>
          <a:srgbClr val="FFFFFF"/>
        </a:lt1>
        <a:dk2>
          <a:srgbClr val="008080"/>
        </a:dk2>
        <a:lt2>
          <a:srgbClr val="66FFCC"/>
        </a:lt2>
        <a:accent1>
          <a:srgbClr val="0099CC"/>
        </a:accent1>
        <a:accent2>
          <a:srgbClr val="005250"/>
        </a:accent2>
        <a:accent3>
          <a:srgbClr val="AAC0C0"/>
        </a:accent3>
        <a:accent4>
          <a:srgbClr val="DADADA"/>
        </a:accent4>
        <a:accent5>
          <a:srgbClr val="AACAE2"/>
        </a:accent5>
        <a:accent6>
          <a:srgbClr val="004948"/>
        </a:accent6>
        <a:hlink>
          <a:srgbClr val="00CC99"/>
        </a:hlink>
        <a:folHlink>
          <a:srgbClr val="009999"/>
        </a:folHlink>
      </a:clrScheme>
      <a:clrMap bg1="dk2" tx1="lt1" bg2="dk1" tx2="lt2" accent1="accent1" accent2="accent2" accent3="accent3" accent4="accent4" accent5="accent5" accent6="accent6" hlink="hlink" folHlink="folHlink"/>
    </a:extraClrScheme>
    <a:extraClrScheme>
      <a:clrScheme name="Тема Office 4">
        <a:dk1>
          <a:srgbClr val="000022"/>
        </a:dk1>
        <a:lt1>
          <a:srgbClr val="FFFFFF"/>
        </a:lt1>
        <a:dk2>
          <a:srgbClr val="000066"/>
        </a:dk2>
        <a:lt2>
          <a:srgbClr val="FFCC00"/>
        </a:lt2>
        <a:accent1>
          <a:srgbClr val="666699"/>
        </a:accent1>
        <a:accent2>
          <a:srgbClr val="000048"/>
        </a:accent2>
        <a:accent3>
          <a:srgbClr val="AAAAB8"/>
        </a:accent3>
        <a:accent4>
          <a:srgbClr val="DADADA"/>
        </a:accent4>
        <a:accent5>
          <a:srgbClr val="B8B8CA"/>
        </a:accent5>
        <a:accent6>
          <a:srgbClr val="000040"/>
        </a:accent6>
        <a:hlink>
          <a:srgbClr val="9999FF"/>
        </a:hlink>
        <a:folHlink>
          <a:srgbClr val="000099"/>
        </a:folHlink>
      </a:clrScheme>
      <a:clrMap bg1="dk2" tx1="lt1" bg2="dk1" tx2="lt2" accent1="accent1" accent2="accent2" accent3="accent3" accent4="accent4" accent5="accent5" accent6="accent6" hlink="hlink" folHlink="folHlink"/>
    </a:extraClrScheme>
    <a:extraClrScheme>
      <a:clrScheme name="Тема Office 5">
        <a:dk1>
          <a:srgbClr val="663300"/>
        </a:dk1>
        <a:lt1>
          <a:srgbClr val="FFFFFF"/>
        </a:lt1>
        <a:dk2>
          <a:srgbClr val="000000"/>
        </a:dk2>
        <a:lt2>
          <a:srgbClr val="FFFF99"/>
        </a:lt2>
        <a:accent1>
          <a:srgbClr val="FFCC66"/>
        </a:accent1>
        <a:accent2>
          <a:srgbClr val="FFFFCC"/>
        </a:accent2>
        <a:accent3>
          <a:srgbClr val="FFFFFF"/>
        </a:accent3>
        <a:accent4>
          <a:srgbClr val="562A00"/>
        </a:accent4>
        <a:accent5>
          <a:srgbClr val="FFE2B8"/>
        </a:accent5>
        <a:accent6>
          <a:srgbClr val="E7E7B9"/>
        </a:accent6>
        <a:hlink>
          <a:srgbClr val="FFCC00"/>
        </a:hlink>
        <a:folHlink>
          <a:srgbClr val="FF7C80"/>
        </a:folHlink>
      </a:clrScheme>
      <a:clrMap bg1="lt1" tx1="dk1" bg2="lt2" tx2="dk2" accent1="accent1" accent2="accent2" accent3="accent3" accent4="accent4" accent5="accent5" accent6="accent6" hlink="hlink" folHlink="folHlink"/>
    </a:extraClrScheme>
    <a:extraClrScheme>
      <a:clrScheme name="Тема Office 6">
        <a:dk1>
          <a:srgbClr val="000000"/>
        </a:dk1>
        <a:lt1>
          <a:srgbClr val="FFFFFF"/>
        </a:lt1>
        <a:dk2>
          <a:srgbClr val="000000"/>
        </a:dk2>
        <a:lt2>
          <a:srgbClr val="C0C0C0"/>
        </a:lt2>
        <a:accent1>
          <a:srgbClr val="CBCBCB"/>
        </a:accent1>
        <a:accent2>
          <a:srgbClr val="EAEAEA"/>
        </a:accent2>
        <a:accent3>
          <a:srgbClr val="FFFFFF"/>
        </a:accent3>
        <a:accent4>
          <a:srgbClr val="000000"/>
        </a:accent4>
        <a:accent5>
          <a:srgbClr val="E2E2E2"/>
        </a:accent5>
        <a:accent6>
          <a:srgbClr val="D4D4D4"/>
        </a:accent6>
        <a:hlink>
          <a:srgbClr val="4D4D4D"/>
        </a:hlink>
        <a:folHlink>
          <a:srgbClr val="86868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 10056</Template>
  <TotalTime>0</TotalTime>
  <Words>458</Words>
  <Application>Microsoft Office PowerPoint</Application>
  <PresentationFormat>Экран (4:3)</PresentationFormat>
  <Paragraphs>25</Paragraphs>
  <Slides>10</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10</vt:i4>
      </vt:variant>
    </vt:vector>
  </HeadingPairs>
  <TitlesOfParts>
    <vt:vector size="12" baseType="lpstr">
      <vt:lpstr>Тема 10051</vt:lpstr>
      <vt:lpstr>Тема2852727</vt:lpstr>
      <vt:lpstr>Коррекция речи детей через театрализованную деятельность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Коррекция речи детей через театрализованную деятельность</dc:title>
  <cp:lastModifiedBy>Lena</cp:lastModifiedBy>
  <cp:revision>1</cp:revision>
  <dcterms:modified xsi:type="dcterms:W3CDTF">2015-10-26T09:30:38Z</dcterms:modified>
</cp:coreProperties>
</file>