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6112A-5E01-4F45-83FD-A6B4DF4986C2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AB04F-20F0-4382-93F1-64FA0624E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05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6112A-5E01-4F45-83FD-A6B4DF4986C2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AB04F-20F0-4382-93F1-64FA0624E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441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6112A-5E01-4F45-83FD-A6B4DF4986C2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AB04F-20F0-4382-93F1-64FA0624E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089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6112A-5E01-4F45-83FD-A6B4DF4986C2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AB04F-20F0-4382-93F1-64FA0624E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013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6112A-5E01-4F45-83FD-A6B4DF4986C2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AB04F-20F0-4382-93F1-64FA0624E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811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6112A-5E01-4F45-83FD-A6B4DF4986C2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AB04F-20F0-4382-93F1-64FA0624E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518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6112A-5E01-4F45-83FD-A6B4DF4986C2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AB04F-20F0-4382-93F1-64FA0624E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762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6112A-5E01-4F45-83FD-A6B4DF4986C2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AB04F-20F0-4382-93F1-64FA0624E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277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6112A-5E01-4F45-83FD-A6B4DF4986C2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AB04F-20F0-4382-93F1-64FA0624E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791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6112A-5E01-4F45-83FD-A6B4DF4986C2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AB04F-20F0-4382-93F1-64FA0624E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46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6112A-5E01-4F45-83FD-A6B4DF4986C2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AB04F-20F0-4382-93F1-64FA0624E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439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6112A-5E01-4F45-83FD-A6B4DF4986C2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AB04F-20F0-4382-93F1-64FA0624E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776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lilliegilmanova.jimdo.com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3" y="103521"/>
            <a:ext cx="8886825" cy="66247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851919" y="2967335"/>
            <a:ext cx="482453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 пользе и вреде мультфильмов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393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97" y="4068600"/>
            <a:ext cx="2004939" cy="2528752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</a:rPr>
              <a:t>Всем известно, нет на свете ребенка (да и взрослого, пожалуй, тоже), который не любил бы смотреть мультфильмы. Но насколько они полезны и как сильно вредны для наших детей? Именно об этом мы с вами и поговорим.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32656"/>
            <a:ext cx="806489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 за чудо эти мультфильмы!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239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616" y="249676"/>
            <a:ext cx="2623384" cy="3473003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600200"/>
            <a:ext cx="6063416" cy="4525963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История создания мультфильмов уходит корнями глубоко в древность, но официальной датой первого мультфильма можно назвать  30 августа 1877 года ( в Париже запатентован  </a:t>
            </a:r>
            <a:r>
              <a:rPr lang="ru-RU" dirty="0" err="1" smtClean="0"/>
              <a:t>праксиноскоп</a:t>
            </a:r>
            <a:r>
              <a:rPr lang="ru-RU" dirty="0" smtClean="0"/>
              <a:t> Эмиля </a:t>
            </a:r>
            <a:r>
              <a:rPr lang="ru-RU" dirty="0" err="1" smtClean="0"/>
              <a:t>Рейно</a:t>
            </a:r>
            <a:r>
              <a:rPr lang="ru-RU" dirty="0" smtClean="0"/>
              <a:t>)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1" y="476672"/>
            <a:ext cx="727280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История мультфильма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525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1584176" cy="2224835"/>
          </a:xfrm>
          <a:prstGeom prst="rect">
            <a:avLst/>
          </a:prstGeom>
        </p:spPr>
      </p:pic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1379365" y="1600200"/>
            <a:ext cx="7307435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i="1" dirty="0" smtClean="0">
                <a:solidFill>
                  <a:srgbClr val="7030A0"/>
                </a:solidFill>
              </a:rPr>
              <a:t>Кто выбирает материал для просмотра?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-родитель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-ребенок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-все, что показывают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по </a:t>
            </a:r>
            <a:r>
              <a:rPr lang="ru-RU" b="1" dirty="0" err="1" smtClean="0">
                <a:solidFill>
                  <a:srgbClr val="7030A0"/>
                </a:solidFill>
              </a:rPr>
              <a:t>тв</a:t>
            </a:r>
            <a:r>
              <a:rPr lang="ru-RU" b="1" dirty="0" smtClean="0">
                <a:solidFill>
                  <a:srgbClr val="7030A0"/>
                </a:solidFill>
              </a:rPr>
              <a:t> без разбору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79365" y="404664"/>
            <a:ext cx="715307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 смотрят наши дети?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634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373216"/>
            <a:ext cx="1024880" cy="1024880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457200" y="968534"/>
            <a:ext cx="4038600" cy="5157629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За</a:t>
            </a:r>
          </a:p>
          <a:p>
            <a:pPr algn="just"/>
            <a:r>
              <a:rPr lang="ru-RU" b="1" i="1" dirty="0" smtClean="0">
                <a:solidFill>
                  <a:srgbClr val="7030A0"/>
                </a:solidFill>
              </a:rPr>
              <a:t>Приучают к доброте</a:t>
            </a:r>
          </a:p>
          <a:p>
            <a:pPr algn="just"/>
            <a:r>
              <a:rPr lang="ru-RU" b="1" i="1" dirty="0" smtClean="0">
                <a:solidFill>
                  <a:srgbClr val="7030A0"/>
                </a:solidFill>
              </a:rPr>
              <a:t>Добродушные и с детства знакомые герои</a:t>
            </a:r>
          </a:p>
          <a:p>
            <a:pPr algn="just"/>
            <a:r>
              <a:rPr lang="ru-RU" b="1" i="1" dirty="0" smtClean="0">
                <a:solidFill>
                  <a:srgbClr val="7030A0"/>
                </a:solidFill>
              </a:rPr>
              <a:t>Нет агрессивных моментов, травмирующих психику ребенка</a:t>
            </a:r>
            <a:endParaRPr lang="ru-RU" b="1" i="1" dirty="0" smtClean="0">
              <a:solidFill>
                <a:srgbClr val="7030A0"/>
              </a:solidFill>
            </a:endParaRPr>
          </a:p>
          <a:p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648200" y="968534"/>
            <a:ext cx="4038600" cy="5157629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Против</a:t>
            </a:r>
          </a:p>
          <a:p>
            <a:pPr algn="just"/>
            <a:r>
              <a:rPr lang="ru-RU" b="1" i="1" dirty="0" smtClean="0">
                <a:solidFill>
                  <a:srgbClr val="7030A0"/>
                </a:solidFill>
              </a:rPr>
              <a:t>Слегка «устаревшие» взгляды героев на современную жизнь 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4182" y="260648"/>
            <a:ext cx="875829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Советские мультфильмы 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201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93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00" y="231736"/>
            <a:ext cx="1685096" cy="1685096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755576" y="939622"/>
            <a:ext cx="3740224" cy="5186541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За</a:t>
            </a:r>
          </a:p>
          <a:p>
            <a:pPr algn="just"/>
            <a:r>
              <a:rPr lang="ru-RU" b="1" i="1" dirty="0" smtClean="0">
                <a:solidFill>
                  <a:srgbClr val="7030A0"/>
                </a:solidFill>
              </a:rPr>
              <a:t>Герои яркие, современные, привлекающие внимание</a:t>
            </a:r>
          </a:p>
          <a:p>
            <a:pPr algn="just"/>
            <a:r>
              <a:rPr lang="ru-RU" b="1" i="1" dirty="0" smtClean="0">
                <a:solidFill>
                  <a:srgbClr val="7030A0"/>
                </a:solidFill>
              </a:rPr>
              <a:t>Огромный выбор в жанре для просмотра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8200" y="939622"/>
            <a:ext cx="4038600" cy="5186541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Против</a:t>
            </a:r>
          </a:p>
          <a:p>
            <a:pPr algn="just"/>
            <a:r>
              <a:rPr lang="ru-RU" b="1" i="1" dirty="0" smtClean="0">
                <a:solidFill>
                  <a:srgbClr val="7030A0"/>
                </a:solidFill>
              </a:rPr>
              <a:t>В большинстве своем возможные сцены агрессии, насилия</a:t>
            </a:r>
          </a:p>
          <a:p>
            <a:pPr algn="just"/>
            <a:r>
              <a:rPr lang="ru-RU" b="1" i="1" dirty="0" smtClean="0">
                <a:solidFill>
                  <a:srgbClr val="7030A0"/>
                </a:solidFill>
              </a:rPr>
              <a:t>Нереалистичные </a:t>
            </a:r>
            <a:r>
              <a:rPr lang="ru-RU" b="1" i="1" dirty="0" err="1" smtClean="0">
                <a:solidFill>
                  <a:srgbClr val="7030A0"/>
                </a:solidFill>
              </a:rPr>
              <a:t>суперспособности</a:t>
            </a:r>
            <a:r>
              <a:rPr lang="ru-RU" b="1" i="1" dirty="0" smtClean="0">
                <a:solidFill>
                  <a:srgbClr val="7030A0"/>
                </a:solidFill>
              </a:rPr>
              <a:t> героев, воспитывающие в детях переоценку своих сил или комплекс неполноценности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91680" y="231736"/>
            <a:ext cx="734481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Зарубежные мультфильмы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205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476750"/>
            <a:ext cx="3333750" cy="2095500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968534"/>
            <a:ext cx="8229600" cy="5157629"/>
          </a:xfrm>
        </p:spPr>
        <p:txBody>
          <a:bodyPr>
            <a:normAutofit/>
          </a:bodyPr>
          <a:lstStyle/>
          <a:p>
            <a:pPr algn="just"/>
            <a:r>
              <a:rPr lang="ru-RU" sz="2600" dirty="0" smtClean="0"/>
              <a:t>Большинство психологов едины в мнении, что огромное количество современных мультфильмов, не только зарубежного, но и отечественного производства, вредны для просмотра детьми, особенно младшего дошкольного возраста.  С еще большей информацией на данную тему вы сможете ознакомиться на различных сайтах и форумах в Интернете.</a:t>
            </a:r>
            <a:endParaRPr lang="ru-RU" sz="2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60648"/>
            <a:ext cx="820891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 точки зрения психологов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23705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Прямоугольник 1"/>
          <p:cNvSpPr/>
          <p:nvPr/>
        </p:nvSpPr>
        <p:spPr>
          <a:xfrm>
            <a:off x="1043608" y="332656"/>
            <a:ext cx="74168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Полезная игра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3608" y="1628800"/>
            <a:ext cx="691276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/>
              <a:t>Для закрепления всего вышесказанного, а так же с пользой  проведенного времени в Интернете, предлагаю вашему вниманию веб-</a:t>
            </a:r>
            <a:r>
              <a:rPr lang="ru-RU" sz="3200" dirty="0" err="1" smtClean="0"/>
              <a:t>квест</a:t>
            </a:r>
            <a:r>
              <a:rPr lang="ru-RU" sz="3200" dirty="0" smtClean="0"/>
              <a:t> под названием «В поисках сокровищ </a:t>
            </a:r>
            <a:r>
              <a:rPr lang="ru-RU" sz="3200" dirty="0" err="1" smtClean="0"/>
              <a:t>Мультляндии</a:t>
            </a:r>
            <a:r>
              <a:rPr lang="ru-RU" sz="3200" dirty="0" smtClean="0"/>
              <a:t>»</a:t>
            </a:r>
          </a:p>
          <a:p>
            <a:pPr algn="just"/>
            <a:r>
              <a:rPr lang="en-US" sz="3200" dirty="0" smtClean="0">
                <a:hlinkClick r:id="rId3"/>
              </a:rPr>
              <a:t>http://lilliegilmanova.jimdo.com/</a:t>
            </a:r>
            <a:endParaRPr lang="en-US" sz="32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273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3140968"/>
            <a:ext cx="3240360" cy="3544144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1342493" cy="994122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619672" y="1340768"/>
            <a:ext cx="712879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Благодарю всех за внимание!!!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035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268</Words>
  <Application>Microsoft Office PowerPoint</Application>
  <PresentationFormat>Экран (4:3)</PresentationFormat>
  <Paragraphs>32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Administrator</cp:lastModifiedBy>
  <cp:revision>8</cp:revision>
  <dcterms:created xsi:type="dcterms:W3CDTF">2015-10-26T09:07:22Z</dcterms:created>
  <dcterms:modified xsi:type="dcterms:W3CDTF">2015-10-27T08:56:59Z</dcterms:modified>
</cp:coreProperties>
</file>