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B1B1-CFE7-453C-9528-B7173C1BF583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4BD6-8E26-4997-A0BA-B5BC6558F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B1B1-CFE7-453C-9528-B7173C1BF583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4BD6-8E26-4997-A0BA-B5BC6558F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0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B1B1-CFE7-453C-9528-B7173C1BF583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4BD6-8E26-4997-A0BA-B5BC6558F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B1B1-CFE7-453C-9528-B7173C1BF583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4BD6-8E26-4997-A0BA-B5BC6558F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0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B1B1-CFE7-453C-9528-B7173C1BF583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4BD6-8E26-4997-A0BA-B5BC6558F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7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B1B1-CFE7-453C-9528-B7173C1BF583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4BD6-8E26-4997-A0BA-B5BC6558F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6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B1B1-CFE7-453C-9528-B7173C1BF583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4BD6-8E26-4997-A0BA-B5BC6558F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7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B1B1-CFE7-453C-9528-B7173C1BF583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4BD6-8E26-4997-A0BA-B5BC6558F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4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B1B1-CFE7-453C-9528-B7173C1BF583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4BD6-8E26-4997-A0BA-B5BC6558F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9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B1B1-CFE7-453C-9528-B7173C1BF583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4BD6-8E26-4997-A0BA-B5BC6558F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2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B1B1-CFE7-453C-9528-B7173C1BF583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4BD6-8E26-4997-A0BA-B5BC6558F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9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3B1B1-CFE7-453C-9528-B7173C1BF583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34BD6-8E26-4997-A0BA-B5BC6558F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конференция\капринки с буквами\0_675c6_619c92b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725614" cy="25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конференция\капринки с буквами\imageнн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76572"/>
            <a:ext cx="3361556" cy="33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3065" y="2967335"/>
            <a:ext cx="72378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Дифференциация С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`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-Щ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словах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516097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Горленко М.И.</a:t>
            </a:r>
          </a:p>
          <a:p>
            <a:r>
              <a:rPr lang="ru-RU" dirty="0" smtClean="0"/>
              <a:t>Урок в 3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8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Вставь пропущенные буквы С или Щ в слова 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Пи…а, пен…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по…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пи…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ьмо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но…иль…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та….ил…я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Users\1\AppData\Local\Microsoft\Windows\Temporary Internet Files\Content.IE5\G1COS1D3\MC9004404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57306"/>
            <a:ext cx="2376264" cy="195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Пи</a:t>
            </a:r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а, пен</a:t>
            </a:r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ия, по</a:t>
            </a:r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елить, пи</a:t>
            </a:r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ьмо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ий, но</a:t>
            </a:r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иль</a:t>
            </a:r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ик, та</a:t>
            </a:r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ился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12325"/>
            <a:ext cx="2292018" cy="225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8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i="1" dirty="0" smtClean="0"/>
              <a:t>Приглашаю посетить страну Великанов. Эти люди необычные. Они имеют крупные черты лица, носят одежду и обувь огромного размера, обладают громким голосом и необычной силой. Рассмотрев картину с изображением Великана попробуем рассказать о нём с помощью новых слов. Записанные слова нужно изменить так, чтобы они приобрели увеличительное значение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4176464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Нос- </a:t>
            </a:r>
          </a:p>
          <a:p>
            <a:r>
              <a:rPr lang="ru-RU" sz="4000" dirty="0" smtClean="0"/>
              <a:t>Сила- </a:t>
            </a:r>
          </a:p>
          <a:p>
            <a:r>
              <a:rPr lang="ru-RU" sz="4000" dirty="0" smtClean="0"/>
              <a:t>Усы-</a:t>
            </a:r>
          </a:p>
          <a:p>
            <a:r>
              <a:rPr lang="ru-RU" sz="4000" dirty="0" smtClean="0"/>
              <a:t>Сапоги- </a:t>
            </a:r>
          </a:p>
          <a:p>
            <a:r>
              <a:rPr lang="ru-RU" sz="4000" dirty="0" smtClean="0"/>
              <a:t>Голос- 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799"/>
            <a:ext cx="5870140" cy="457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9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Проверь!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Нос- </a:t>
            </a:r>
            <a:r>
              <a:rPr lang="ru-RU" sz="4000" u="sng" dirty="0" smtClean="0">
                <a:solidFill>
                  <a:srgbClr val="FF0000"/>
                </a:solidFill>
              </a:rPr>
              <a:t>носище</a:t>
            </a:r>
          </a:p>
          <a:p>
            <a:r>
              <a:rPr lang="ru-RU" sz="4000" dirty="0" smtClean="0"/>
              <a:t>Сила- </a:t>
            </a:r>
            <a:r>
              <a:rPr lang="ru-RU" sz="4000" u="sng" dirty="0" smtClean="0">
                <a:solidFill>
                  <a:srgbClr val="FF0000"/>
                </a:solidFill>
              </a:rPr>
              <a:t>силище</a:t>
            </a:r>
          </a:p>
          <a:p>
            <a:r>
              <a:rPr lang="ru-RU" sz="4000" dirty="0" smtClean="0"/>
              <a:t>Усы- </a:t>
            </a:r>
            <a:r>
              <a:rPr lang="ru-RU" sz="4000" u="sng" dirty="0" smtClean="0">
                <a:solidFill>
                  <a:srgbClr val="FF0000"/>
                </a:solidFill>
              </a:rPr>
              <a:t>усища</a:t>
            </a:r>
          </a:p>
          <a:p>
            <a:r>
              <a:rPr lang="ru-RU" sz="4000" dirty="0" smtClean="0"/>
              <a:t>Сапоги- </a:t>
            </a:r>
            <a:r>
              <a:rPr lang="ru-RU" sz="4000" u="sng" dirty="0" smtClean="0">
                <a:solidFill>
                  <a:srgbClr val="FF0000"/>
                </a:solidFill>
              </a:rPr>
              <a:t>сапожища</a:t>
            </a:r>
          </a:p>
          <a:p>
            <a:r>
              <a:rPr lang="ru-RU" sz="4000" dirty="0" smtClean="0"/>
              <a:t>Голос- </a:t>
            </a:r>
            <a:r>
              <a:rPr lang="ru-RU" sz="4000" u="sng" dirty="0" smtClean="0">
                <a:solidFill>
                  <a:srgbClr val="FF0000"/>
                </a:solidFill>
              </a:rPr>
              <a:t>голосище</a:t>
            </a:r>
            <a:endParaRPr lang="ru-RU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Проспрягай глаголы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 тащу сети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Мы</a:t>
            </a:r>
            <a:r>
              <a:rPr lang="ru-RU" dirty="0" smtClean="0"/>
              <a:t>…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Ты</a:t>
            </a:r>
            <a:r>
              <a:rPr lang="ru-RU" dirty="0" smtClean="0"/>
              <a:t>…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</a:t>
            </a:r>
            <a:r>
              <a:rPr lang="ru-RU" dirty="0" smtClean="0"/>
              <a:t>….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Он</a:t>
            </a:r>
            <a:r>
              <a:rPr lang="ru-RU" dirty="0" smtClean="0"/>
              <a:t>…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Она</a:t>
            </a:r>
            <a:r>
              <a:rPr lang="ru-RU" dirty="0" smtClean="0"/>
              <a:t>…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Они</a:t>
            </a:r>
            <a:r>
              <a:rPr lang="ru-RU" dirty="0" smtClean="0"/>
              <a:t>….</a:t>
            </a:r>
            <a:endParaRPr lang="ru-RU" dirty="0"/>
          </a:p>
        </p:txBody>
      </p:sp>
      <p:pic>
        <p:nvPicPr>
          <p:cNvPr id="4" name="Picture 2" descr="C:\Users\1\AppData\Local\Microsoft\Windows\Temporary Internet Files\Content.IE5\GSD1KJ2M\MC900437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9805"/>
            <a:ext cx="2160240" cy="205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7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/>
          <a:lstStyle/>
          <a:p>
            <a:r>
              <a:rPr lang="ru-RU" b="1" dirty="0" smtClean="0"/>
              <a:t>Шифровщик</a:t>
            </a:r>
            <a:endParaRPr lang="ru-RU" b="1" dirty="0"/>
          </a:p>
        </p:txBody>
      </p:sp>
      <p:pic>
        <p:nvPicPr>
          <p:cNvPr id="4" name="Picture 2" descr="C:\Users\1\AppData\Local\Microsoft\Windows\Temporary Internet Files\Content.IE5\GSD1KJ2M\MC9004348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AppData\Local\Microsoft\Windows\Temporary Internet Files\Content.IE5\G1COS1D3\MC90043981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875656" cy="18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этом задании слова не пишем, каждое слово как– бы зашифровываем буквенными обозначениями С или Щ. Если в слове не встречаются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Щ, то ставим прочерк, а предлоги зашифровываем значком V.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Сени ящик.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сетях лещи. </a:t>
            </a:r>
            <a:endParaRPr lang="ru-RU" dirty="0" smtClean="0"/>
          </a:p>
          <a:p>
            <a:r>
              <a:rPr lang="ru-RU" dirty="0" smtClean="0"/>
              <a:t>Сима </a:t>
            </a:r>
            <a:r>
              <a:rPr lang="ru-RU" dirty="0"/>
              <a:t>варит щи.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Васи клещи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Возле </a:t>
            </a:r>
            <a:r>
              <a:rPr lang="ru-RU" dirty="0"/>
              <a:t>посёлка роща.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роще осины.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осинах щеглы.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73016"/>
            <a:ext cx="1647673" cy="292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8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075">
            <a:off x="1264738" y="3880907"/>
            <a:ext cx="2041713" cy="194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6557">
            <a:off x="5439565" y="3971088"/>
            <a:ext cx="2772913" cy="205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204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Вставь пропущенные буквы С или Щ в слова : </vt:lpstr>
      <vt:lpstr>Проверь!</vt:lpstr>
      <vt:lpstr>Приглашаю посетить страну Великанов. Эти люди необычные. Они имеют крупные черты лица, носят одежду и обувь огромного размера, обладают громким голосом и необычной силой. Рассмотрев картину с изображением Великана попробуем рассказать о нём с помощью новых слов. Записанные слова нужно изменить так, чтобы они приобрели увеличительное значение</vt:lpstr>
      <vt:lpstr>Проверь!</vt:lpstr>
      <vt:lpstr>Проспрягай глаголы</vt:lpstr>
      <vt:lpstr>Шифровщик</vt:lpstr>
      <vt:lpstr>В этом задании слова не пишем, каждое слово как– бы зашифровываем буквенными обозначениями С или Щ. Если в слове не встречаются Сь, Щ, то ставим прочерк, а предлоги зашифровываем значком V.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С-Щ</dc:title>
  <dc:creator>1</dc:creator>
  <cp:lastModifiedBy>1</cp:lastModifiedBy>
  <cp:revision>14</cp:revision>
  <dcterms:created xsi:type="dcterms:W3CDTF">2014-04-30T02:09:40Z</dcterms:created>
  <dcterms:modified xsi:type="dcterms:W3CDTF">2015-10-23T04:05:45Z</dcterms:modified>
</cp:coreProperties>
</file>