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  <p:sldId id="264" r:id="rId10"/>
    <p:sldId id="266" r:id="rId11"/>
    <p:sldId id="268" r:id="rId12"/>
    <p:sldId id="265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0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65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3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88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6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9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2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8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7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6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9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0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9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9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277E-E51E-4B3E-AFF5-D86C32C135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B21A9-ADFF-4F31-B3DB-D735D124B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98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19" name="chimes.wav"/>
          </p:stSnd>
        </p:sndAc>
      </p:transition>
    </mc:Choice>
    <mc:Fallback>
      <p:transition spd="slow">
        <p:randomBar dir="vert"/>
        <p:sndAc>
          <p:stSnd>
            <p:snd r:embed="rId19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3156"/>
            <a:ext cx="9144000" cy="377048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Презентация </a:t>
            </a:r>
            <a:br>
              <a:rPr lang="ru-RU" sz="6000" b="1" i="1" dirty="0" smtClean="0">
                <a:solidFill>
                  <a:srgbClr val="FFFF00"/>
                </a:solidFill>
              </a:rPr>
            </a:br>
            <a:r>
              <a:rPr lang="ru-RU" sz="6000" b="1" i="1" dirty="0" smtClean="0">
                <a:solidFill>
                  <a:srgbClr val="FFFF00"/>
                </a:solidFill>
              </a:rPr>
              <a:t>Ознакомление детей с правилами дорожного движения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Подготовила воспитатель первой квалификационной категории ГБОУ СОШ №41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г.Москвы</a:t>
            </a:r>
            <a:r>
              <a:rPr lang="ru-RU" sz="2400" b="1" i="1" dirty="0" smtClean="0">
                <a:solidFill>
                  <a:srgbClr val="002060"/>
                </a:solidFill>
              </a:rPr>
              <a:t> ПС№1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Волкова Елена Константиновна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2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Запрещается – разрешается!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33" y="2088444"/>
            <a:ext cx="3951111" cy="4413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 smtClean="0"/>
              <a:t>И </a:t>
            </a:r>
            <a:r>
              <a:rPr lang="ru-RU" sz="1800" b="1" i="1" dirty="0"/>
              <a:t>проспекты, и бульвары — </a:t>
            </a:r>
            <a:br>
              <a:rPr lang="ru-RU" sz="1800" b="1" i="1" dirty="0"/>
            </a:br>
            <a:r>
              <a:rPr lang="ru-RU" sz="1800" b="1" i="1" dirty="0"/>
              <a:t>Всюду улицы шумны, </a:t>
            </a:r>
            <a:br>
              <a:rPr lang="ru-RU" sz="1800" b="1" i="1" dirty="0"/>
            </a:br>
            <a:r>
              <a:rPr lang="ru-RU" sz="1800" b="1" i="1" dirty="0"/>
              <a:t>Проходи по тротуару </a:t>
            </a:r>
            <a:br>
              <a:rPr lang="ru-RU" sz="1800" b="1" i="1" dirty="0"/>
            </a:br>
            <a:r>
              <a:rPr lang="ru-RU" sz="1800" b="1" i="1" dirty="0"/>
              <a:t>Только с правой стороны!</a:t>
            </a:r>
          </a:p>
          <a:p>
            <a:pPr marL="0" indent="0">
              <a:buNone/>
            </a:pPr>
            <a:r>
              <a:rPr lang="ru-RU" sz="1800" b="1" i="1" dirty="0"/>
              <a:t>Тут шалить, мешать народу </a:t>
            </a:r>
            <a:br>
              <a:rPr lang="ru-RU" sz="1800" b="1" i="1" dirty="0"/>
            </a:br>
            <a:r>
              <a:rPr lang="ru-RU" sz="1800" b="1" i="1" dirty="0"/>
              <a:t>За-пре-ща-</a:t>
            </a:r>
            <a:r>
              <a:rPr lang="ru-RU" sz="1800" b="1" i="1" dirty="0" err="1"/>
              <a:t>ет</a:t>
            </a:r>
            <a:r>
              <a:rPr lang="ru-RU" sz="1800" b="1" i="1" dirty="0"/>
              <a:t>-</a:t>
            </a:r>
            <a:r>
              <a:rPr lang="ru-RU" sz="1800" b="1" i="1" dirty="0" err="1"/>
              <a:t>ся</a:t>
            </a:r>
            <a:r>
              <a:rPr lang="ru-RU" sz="1800" b="1" i="1" dirty="0"/>
              <a:t>! </a:t>
            </a:r>
            <a:br>
              <a:rPr lang="ru-RU" sz="1800" b="1" i="1" dirty="0"/>
            </a:br>
            <a:r>
              <a:rPr lang="ru-RU" sz="1800" b="1" i="1" dirty="0"/>
              <a:t>Быть примерным пешеходом </a:t>
            </a:r>
            <a:br>
              <a:rPr lang="ru-RU" sz="1800" b="1" i="1" dirty="0"/>
            </a:br>
            <a:r>
              <a:rPr lang="ru-RU" sz="1800" b="1" i="1" dirty="0"/>
              <a:t>Разрешается...</a:t>
            </a:r>
          </a:p>
          <a:p>
            <a:pPr marL="0" indent="0">
              <a:buNone/>
            </a:pPr>
            <a:r>
              <a:rPr lang="ru-RU" sz="1800" b="1" i="1" dirty="0"/>
              <a:t>Если едешь ты в трамвае </a:t>
            </a:r>
            <a:br>
              <a:rPr lang="ru-RU" sz="1800" b="1" i="1" dirty="0"/>
            </a:br>
            <a:r>
              <a:rPr lang="ru-RU" sz="1800" b="1" i="1" dirty="0"/>
              <a:t>И вокруг тебя народ, </a:t>
            </a:r>
            <a:br>
              <a:rPr lang="ru-RU" sz="1800" b="1" i="1" dirty="0"/>
            </a:br>
            <a:r>
              <a:rPr lang="ru-RU" sz="1800" b="1" i="1" dirty="0"/>
              <a:t>Не толкаясь, не зевая, </a:t>
            </a:r>
            <a:br>
              <a:rPr lang="ru-RU" sz="1800" b="1" i="1" dirty="0"/>
            </a:br>
            <a:r>
              <a:rPr lang="ru-RU" sz="1800" b="1" i="1" dirty="0"/>
              <a:t>Проходи скорей вперед.</a:t>
            </a:r>
          </a:p>
          <a:p>
            <a:pPr marL="0" indent="0">
              <a:buNone/>
            </a:pPr>
            <a:r>
              <a:rPr lang="ru-RU" sz="1800" b="1" i="1" dirty="0"/>
              <a:t/>
            </a:r>
            <a:br>
              <a:rPr lang="ru-RU" sz="1800" b="1" i="1" dirty="0"/>
            </a:br>
            <a:endParaRPr lang="ru-RU" sz="1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23200" y="2310262"/>
            <a:ext cx="38043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Ехать «зайцем», как известно, </a:t>
            </a:r>
          </a:p>
          <a:p>
            <a:r>
              <a:rPr lang="ru-RU" b="1" i="1" dirty="0" smtClean="0"/>
              <a:t>За-пре-ща-</a:t>
            </a:r>
            <a:r>
              <a:rPr lang="ru-RU" b="1" i="1" dirty="0" err="1" smtClean="0"/>
              <a:t>ет</a:t>
            </a:r>
            <a:r>
              <a:rPr lang="ru-RU" b="1" i="1" dirty="0" smtClean="0"/>
              <a:t>-</a:t>
            </a:r>
            <a:r>
              <a:rPr lang="ru-RU" b="1" i="1" dirty="0" err="1" smtClean="0"/>
              <a:t>ся</a:t>
            </a:r>
            <a:r>
              <a:rPr lang="ru-RU" b="1" i="1" dirty="0" smtClean="0"/>
              <a:t>! </a:t>
            </a:r>
          </a:p>
          <a:p>
            <a:r>
              <a:rPr lang="ru-RU" b="1" i="1" dirty="0" smtClean="0"/>
              <a:t>Уступить старушке место </a:t>
            </a:r>
          </a:p>
          <a:p>
            <a:r>
              <a:rPr lang="ru-RU" b="1" i="1" dirty="0" smtClean="0"/>
              <a:t>Разрешается...</a:t>
            </a:r>
          </a:p>
          <a:p>
            <a:endParaRPr lang="ru-RU" b="1" i="1" dirty="0" smtClean="0"/>
          </a:p>
          <a:p>
            <a:r>
              <a:rPr lang="ru-RU" b="1" i="1" dirty="0" smtClean="0"/>
              <a:t>Если ты гуляешь просто, </a:t>
            </a:r>
          </a:p>
          <a:p>
            <a:r>
              <a:rPr lang="ru-RU" b="1" i="1" dirty="0" smtClean="0"/>
              <a:t>Все равно вперед гляди, </a:t>
            </a:r>
          </a:p>
          <a:p>
            <a:r>
              <a:rPr lang="ru-RU" b="1" i="1" dirty="0" smtClean="0"/>
              <a:t>Через шумный перекресток </a:t>
            </a:r>
          </a:p>
          <a:p>
            <a:r>
              <a:rPr lang="ru-RU" b="1" i="1" dirty="0" smtClean="0"/>
              <a:t>Осторожно проходи.</a:t>
            </a:r>
          </a:p>
          <a:p>
            <a:endParaRPr lang="ru-RU" b="1" i="1" dirty="0" smtClean="0"/>
          </a:p>
          <a:p>
            <a:r>
              <a:rPr lang="ru-RU" b="1" i="1" dirty="0" smtClean="0"/>
              <a:t>Переход при красном свете </a:t>
            </a:r>
          </a:p>
          <a:p>
            <a:r>
              <a:rPr lang="ru-RU" b="1" i="1" dirty="0" smtClean="0"/>
              <a:t>За-пре-ща-</a:t>
            </a:r>
            <a:r>
              <a:rPr lang="ru-RU" b="1" i="1" dirty="0" err="1" smtClean="0"/>
              <a:t>ет</a:t>
            </a:r>
            <a:r>
              <a:rPr lang="ru-RU" b="1" i="1" dirty="0" smtClean="0"/>
              <a:t>-</a:t>
            </a:r>
            <a:r>
              <a:rPr lang="ru-RU" b="1" i="1" dirty="0" err="1" smtClean="0"/>
              <a:t>ся</a:t>
            </a:r>
            <a:r>
              <a:rPr lang="ru-RU" b="1" i="1" dirty="0" smtClean="0"/>
              <a:t>! </a:t>
            </a:r>
          </a:p>
          <a:p>
            <a:r>
              <a:rPr lang="ru-RU" b="1" i="1" dirty="0" smtClean="0"/>
              <a:t>При зеленом даже детям </a:t>
            </a:r>
          </a:p>
          <a:p>
            <a:r>
              <a:rPr lang="ru-RU" b="1" i="1" dirty="0" smtClean="0"/>
              <a:t>Разрешается...</a:t>
            </a:r>
            <a:endParaRPr lang="ru-RU" b="1" i="1" dirty="0"/>
          </a:p>
        </p:txBody>
      </p:sp>
      <p:pic>
        <p:nvPicPr>
          <p:cNvPr id="11266" name="Picture 2" descr="http://www.shkola-48.ru/data/objects/318/images/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67" y="2088443"/>
            <a:ext cx="4030133" cy="46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6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2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Награды знатокам ПДД.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img10.proshkolu.ru/content/media/pic/std/4000000/3414000/3413495-857bc261711ec8e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2178756"/>
            <a:ext cx="8556978" cy="4402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2371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2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</a:rPr>
              <a:t>На прощание!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387" y="3258684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rgbClr val="92D050"/>
                </a:solidFill>
              </a:rPr>
              <a:t>Соблюдайте дети все </a:t>
            </a:r>
            <a:br>
              <a:rPr lang="ru-RU" sz="2800" i="1" dirty="0">
                <a:solidFill>
                  <a:srgbClr val="92D050"/>
                </a:solidFill>
              </a:rPr>
            </a:br>
            <a:r>
              <a:rPr lang="ru-RU" sz="2800" i="1" dirty="0">
                <a:solidFill>
                  <a:srgbClr val="92D050"/>
                </a:solidFill>
              </a:rPr>
              <a:t>Правила движения </a:t>
            </a:r>
            <a:br>
              <a:rPr lang="ru-RU" sz="2800" i="1" dirty="0">
                <a:solidFill>
                  <a:srgbClr val="92D050"/>
                </a:solidFill>
              </a:rPr>
            </a:br>
            <a:r>
              <a:rPr lang="ru-RU" sz="2800" i="1" dirty="0">
                <a:solidFill>
                  <a:srgbClr val="92D050"/>
                </a:solidFill>
              </a:rPr>
              <a:t>И тогда у вас не будет </a:t>
            </a:r>
            <a:br>
              <a:rPr lang="ru-RU" sz="2800" i="1" dirty="0">
                <a:solidFill>
                  <a:srgbClr val="92D050"/>
                </a:solidFill>
              </a:rPr>
            </a:br>
            <a:r>
              <a:rPr lang="ru-RU" sz="2800" i="1" dirty="0">
                <a:solidFill>
                  <a:srgbClr val="92D050"/>
                </a:solidFill>
              </a:rPr>
              <a:t>В жизни огорчения</a:t>
            </a:r>
          </a:p>
        </p:txBody>
      </p:sp>
      <p:pic>
        <p:nvPicPr>
          <p:cNvPr id="8198" name="Picture 6" descr="http://www.grif.kiev.ua/files/images/04_2013/1365788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33" y="2336872"/>
            <a:ext cx="6073422" cy="4312283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2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2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00B0F0"/>
                </a:solidFill>
              </a:rPr>
              <a:t>Спасибо за внимание!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pic>
        <p:nvPicPr>
          <p:cNvPr id="12290" name="Picture 2" descr="http://womantalks.ru/uploads/post-16389-1187075088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67468"/>
            <a:ext cx="6344355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2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2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Дорожные знаки для пешеходов и водителей.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www.mir-igrushki.ru/published/publicdata/NEW/attachments/SC/products_pictures/OB3-Russianzy_en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32" y="2144889"/>
            <a:ext cx="4459111" cy="46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.cap.ru/Home/4590/mult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2" y="2144889"/>
            <a:ext cx="3733634" cy="46171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8318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2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Пешеходный переход.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://detsad-kitty.ru/uploads/posts/2009-05/1243666125_peshexod-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0" y="2551289"/>
            <a:ext cx="3172177" cy="33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02132" y="2274838"/>
            <a:ext cx="31383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</a:rPr>
              <a:t>Это всем должно быть ясно! </a:t>
            </a:r>
          </a:p>
          <a:p>
            <a:r>
              <a:rPr lang="ru-RU" sz="2000" b="1" i="1" dirty="0" smtClean="0">
                <a:solidFill>
                  <a:srgbClr val="00B0F0"/>
                </a:solidFill>
              </a:rPr>
              <a:t>Даже тем, кто ходит в ясли </a:t>
            </a:r>
          </a:p>
          <a:p>
            <a:r>
              <a:rPr lang="ru-RU" sz="2000" b="1" i="1" dirty="0" smtClean="0">
                <a:solidFill>
                  <a:srgbClr val="00B0F0"/>
                </a:solidFill>
              </a:rPr>
              <a:t>Всем, кто в городе живет: </a:t>
            </a:r>
          </a:p>
          <a:p>
            <a:r>
              <a:rPr lang="ru-RU" sz="2000" b="1" i="1" dirty="0" smtClean="0">
                <a:solidFill>
                  <a:srgbClr val="00B0F0"/>
                </a:solidFill>
              </a:rPr>
              <a:t>Переходы не рискованны </a:t>
            </a:r>
          </a:p>
          <a:p>
            <a:r>
              <a:rPr lang="ru-RU" sz="2000" b="1" i="1" dirty="0" smtClean="0">
                <a:solidFill>
                  <a:srgbClr val="00B0F0"/>
                </a:solidFill>
              </a:rPr>
              <a:t>Только там, где нарисованы </a:t>
            </a:r>
          </a:p>
          <a:p>
            <a:r>
              <a:rPr lang="ru-RU" sz="2000" b="1" i="1" dirty="0" smtClean="0">
                <a:solidFill>
                  <a:srgbClr val="00B0F0"/>
                </a:solidFill>
              </a:rPr>
              <a:t>Шашек белые квадраты </a:t>
            </a:r>
          </a:p>
          <a:p>
            <a:r>
              <a:rPr lang="ru-RU" sz="2000" b="1" i="1" dirty="0" smtClean="0">
                <a:solidFill>
                  <a:srgbClr val="00B0F0"/>
                </a:solidFill>
              </a:rPr>
              <a:t>И на стрелке "Переход</a:t>
            </a:r>
            <a:r>
              <a:rPr lang="ru-RU" dirty="0" smtClean="0"/>
              <a:t>". </a:t>
            </a:r>
            <a:endParaRPr lang="ru-RU" dirty="0"/>
          </a:p>
        </p:txBody>
      </p:sp>
      <p:pic>
        <p:nvPicPr>
          <p:cNvPr id="2054" name="Picture 6" descr="http://detsad-kitty.ru/uploads/posts/2011-06/1307198404_z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274838"/>
            <a:ext cx="4388909" cy="4216273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4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2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Дорожные знаки.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9206" y="2567773"/>
            <a:ext cx="26980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Знак «Пешеходный переход»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Здесь наземный переход,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Ходит целый день народ.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Ты, водитель, не грусти,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Пешехода пропусти!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75022" y="2800741"/>
            <a:ext cx="29802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Знак «Движение пешеходов запрещено»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 дождь и в ясную погоду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Здесь не ходят пешеходы.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Говорит им знак одно: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«Вам ходить запрещено!»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detsad-kitty.ru/uploads/posts/2009-05/1243666125_peshexod-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1" y="3014133"/>
            <a:ext cx="2404532" cy="2585156"/>
          </a:xfrm>
          <a:prstGeom prst="rect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odetsad.spb.ru/fotki/2012-12-19/dvij_pesh_zapres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688" y="3307644"/>
            <a:ext cx="2844801" cy="2675467"/>
          </a:xfrm>
          <a:prstGeom prst="rect">
            <a:avLst/>
          </a:prstGeom>
          <a:noFill/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2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Дорожные знаки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03733" y="2626098"/>
            <a:ext cx="30367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</a:rPr>
              <a:t>Знак «Движение запрещено»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Этот знак ну очень строгий,</a:t>
            </a:r>
          </a:p>
          <a:p>
            <a:r>
              <a:rPr lang="ru-RU" sz="2400" b="1" i="1" dirty="0" smtClean="0"/>
              <a:t>Коль стоит он на дороге.</a:t>
            </a:r>
          </a:p>
          <a:p>
            <a:r>
              <a:rPr lang="ru-RU" sz="2400" b="1" i="1" dirty="0" smtClean="0"/>
              <a:t>Говорит он нам: «Друзья,</a:t>
            </a:r>
          </a:p>
          <a:p>
            <a:r>
              <a:rPr lang="ru-RU" sz="2400" b="1" i="1" dirty="0" smtClean="0"/>
              <a:t>Ездить здесь совсем нельзя!»</a:t>
            </a:r>
            <a:endParaRPr lang="ru-RU" sz="24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755" y="2822222"/>
            <a:ext cx="2438577" cy="26416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102" name="Picture 6" descr="http://i.bambiniya.ru/pics/product/500/153230_808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26098"/>
            <a:ext cx="3671358" cy="3616658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8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2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336" y="612670"/>
            <a:ext cx="9613861" cy="108093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Дорожные знаки.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0888" y="2336872"/>
            <a:ext cx="2619023" cy="40865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/>
              <a:t>Знак «Подземный пешеходный переход»</a:t>
            </a:r>
          </a:p>
          <a:p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Знает каждый пешеход</a:t>
            </a:r>
          </a:p>
          <a:p>
            <a:pPr marL="0" indent="0">
              <a:buNone/>
            </a:pPr>
            <a:r>
              <a:rPr lang="ru-RU" b="1" i="1" dirty="0"/>
              <a:t>Про подземный этот ход.</a:t>
            </a:r>
          </a:p>
          <a:p>
            <a:pPr marL="0" indent="0">
              <a:buNone/>
            </a:pPr>
            <a:r>
              <a:rPr lang="ru-RU" b="1" i="1" dirty="0"/>
              <a:t>Город он не украшает,</a:t>
            </a:r>
          </a:p>
          <a:p>
            <a:pPr marL="0" indent="0">
              <a:buNone/>
            </a:pPr>
            <a:r>
              <a:rPr lang="ru-RU" b="1" i="1" dirty="0"/>
              <a:t>Но машинам не мешает!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8578" y="2495393"/>
            <a:ext cx="29351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Знак «Дети»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Посреди дороги дети,</a:t>
            </a:r>
          </a:p>
          <a:p>
            <a:r>
              <a:rPr lang="ru-RU" sz="2400" b="1" i="1" dirty="0" smtClean="0"/>
              <a:t>Мы всегда за них в ответе.</a:t>
            </a:r>
          </a:p>
          <a:p>
            <a:r>
              <a:rPr lang="ru-RU" sz="2400" b="1" i="1" dirty="0" smtClean="0"/>
              <a:t>Чтоб не плакал их родитель,</a:t>
            </a:r>
          </a:p>
          <a:p>
            <a:r>
              <a:rPr lang="ru-RU" sz="2400" b="1" i="1" dirty="0" smtClean="0"/>
              <a:t>Будь внимательней, водитель!</a:t>
            </a:r>
            <a:endParaRPr lang="ru-RU" sz="2400" b="1" i="1" dirty="0"/>
          </a:p>
        </p:txBody>
      </p:sp>
      <p:pic>
        <p:nvPicPr>
          <p:cNvPr id="6148" name="Picture 4" descr="http://newstula.ru/thumb.php?id=data/page_files/!_Oboznachenija/dorogi/peshexod3%5b2013-10-04%5d.png&amp;w=728&amp;h=4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2664178"/>
            <a:ext cx="2946399" cy="313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detsad-kitty.ru/uploads/posts/2013-02/1361540669_r9yplvil3u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6" y="2167467"/>
            <a:ext cx="2941462" cy="44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4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2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</a:rPr>
              <a:t>Наш помощник – светофор!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http://sch2025.mskzapad.ru/images/users-files/smil/stranichka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2" y="2111023"/>
            <a:ext cx="9392357" cy="460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7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2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</a:rPr>
              <a:t>Помощник – светофор.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3609457" cy="4063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dirty="0">
                <a:solidFill>
                  <a:srgbClr val="0070C0"/>
                </a:solidFill>
                <a:latin typeface="Arial" panose="020B0604020202020204" pitchFamily="34" charset="0"/>
              </a:rPr>
              <a:t>СВЕТОФОР </a:t>
            </a: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  <a:latin typeface="Arial" panose="020B0604020202020204" pitchFamily="34" charset="0"/>
              </a:rPr>
              <a:t>У любого перекрёстка </a:t>
            </a: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  <a:latin typeface="Arial" panose="020B0604020202020204" pitchFamily="34" charset="0"/>
              </a:rPr>
              <a:t>Нас встречает светофор </a:t>
            </a: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  <a:latin typeface="Arial" panose="020B0604020202020204" pitchFamily="34" charset="0"/>
              </a:rPr>
              <a:t>И заводит очень просто </a:t>
            </a: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  <a:latin typeface="Arial" panose="020B0604020202020204" pitchFamily="34" charset="0"/>
              </a:rPr>
              <a:t>С пешеходом разговор. </a:t>
            </a: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  <a:latin typeface="Arial" panose="020B0604020202020204" pitchFamily="34" charset="0"/>
              </a:rPr>
              <a:t>Свет зелёный проходи! </a:t>
            </a: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  <a:latin typeface="Arial" panose="020B0604020202020204" pitchFamily="34" charset="0"/>
              </a:rPr>
              <a:t>Жёлтый – лучше подожди. </a:t>
            </a: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  <a:latin typeface="Arial" panose="020B0604020202020204" pitchFamily="34" charset="0"/>
              </a:rPr>
              <a:t>Если свет </a:t>
            </a:r>
            <a:r>
              <a:rPr lang="ru-RU" sz="1800" i="1" dirty="0" err="1">
                <a:solidFill>
                  <a:srgbClr val="FFFF00"/>
                </a:solidFill>
                <a:latin typeface="Arial" panose="020B0604020202020204" pitchFamily="34" charset="0"/>
              </a:rPr>
              <a:t>зажёгся</a:t>
            </a:r>
            <a:r>
              <a:rPr lang="ru-RU" sz="1800" i="1" dirty="0">
                <a:solidFill>
                  <a:srgbClr val="FFFF00"/>
                </a:solidFill>
                <a:latin typeface="Arial" panose="020B0604020202020204" pitchFamily="34" charset="0"/>
              </a:rPr>
              <a:t> красный, </a:t>
            </a: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  <a:latin typeface="Arial" panose="020B0604020202020204" pitchFamily="34" charset="0"/>
              </a:rPr>
              <a:t>Значит двигаться опасно! </a:t>
            </a: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  <a:latin typeface="Arial" panose="020B0604020202020204" pitchFamily="34" charset="0"/>
              </a:rPr>
              <a:t>Стой! Пускай пройдёт трамвай, </a:t>
            </a: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  <a:latin typeface="Arial" panose="020B0604020202020204" pitchFamily="34" charset="0"/>
              </a:rPr>
              <a:t>Наберись терпения </a:t>
            </a: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  <a:latin typeface="Arial" panose="020B0604020202020204" pitchFamily="34" charset="0"/>
              </a:rPr>
              <a:t>Изучай и уважай </a:t>
            </a: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  <a:latin typeface="Arial" panose="020B0604020202020204" pitchFamily="34" charset="0"/>
              </a:rPr>
              <a:t>Правила движения! </a:t>
            </a:r>
            <a:r>
              <a:rPr lang="ru-RU" sz="1800" i="1" dirty="0">
                <a:solidFill>
                  <a:srgbClr val="FFFF00"/>
                </a:solidFill>
              </a:rPr>
              <a:t/>
            </a:r>
            <a:br>
              <a:rPr lang="ru-RU" sz="1800" i="1" dirty="0">
                <a:solidFill>
                  <a:srgbClr val="FFFF00"/>
                </a:solidFill>
              </a:rPr>
            </a:br>
            <a:endParaRPr lang="ru-RU" sz="1800" i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savepic.ru/14853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33" y="2336872"/>
            <a:ext cx="5226756" cy="434615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4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2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Как нельзя вести себя на дороге.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733" y="2336873"/>
            <a:ext cx="4707467" cy="409779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Не бегай по проезжей </a:t>
            </a:r>
            <a:r>
              <a:rPr lang="ru-RU" b="1" dirty="0" err="1" smtClean="0"/>
              <a:t>части</a:t>
            </a:r>
            <a:r>
              <a:rPr lang="ru-RU" dirty="0" err="1" smtClean="0"/>
              <a:t>Проезжая</a:t>
            </a:r>
            <a:r>
              <a:rPr lang="ru-RU" dirty="0" smtClean="0"/>
              <a:t> </a:t>
            </a:r>
            <a:r>
              <a:rPr lang="ru-RU" dirty="0"/>
              <a:t>часть - там где едут машины, </a:t>
            </a:r>
            <a:br>
              <a:rPr lang="ru-RU" dirty="0"/>
            </a:br>
            <a:r>
              <a:rPr lang="ru-RU" dirty="0"/>
              <a:t>И детям не место для бега и игр, </a:t>
            </a:r>
            <a:br>
              <a:rPr lang="ru-RU" dirty="0"/>
            </a:br>
            <a:r>
              <a:rPr lang="ru-RU" dirty="0"/>
              <a:t>Машины красивы и, вроде, игривы, </a:t>
            </a:r>
            <a:br>
              <a:rPr lang="ru-RU" dirty="0"/>
            </a:br>
            <a:r>
              <a:rPr lang="ru-RU" dirty="0"/>
              <a:t>Но каждая с рыком, как бешеный тигр!</a:t>
            </a:r>
          </a:p>
          <a:p>
            <a:endParaRPr lang="ru-RU" dirty="0"/>
          </a:p>
        </p:txBody>
      </p:sp>
      <p:pic>
        <p:nvPicPr>
          <p:cNvPr id="10242" name="Picture 2" descr="http://900igr.net/datas/okruzhajuschij-mir/Opasnye-mesta/0008-008-Kakie-pravila-narushili-de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22" y="2336872"/>
            <a:ext cx="6547555" cy="4289705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5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  <p:sndAc>
          <p:stSnd>
            <p:snd r:embed="rId2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TC104033917[[fn=Берлин]]</Template>
  <TotalTime>133</TotalTime>
  <Words>298</Words>
  <Application>Microsoft Office PowerPoint</Application>
  <PresentationFormat>Широкоэкранный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Берлин</vt:lpstr>
      <vt:lpstr>Презентация  Ознакомление детей с правилами дорожного движения</vt:lpstr>
      <vt:lpstr>Дорожные знаки для пешеходов и водителей.</vt:lpstr>
      <vt:lpstr>Пешеходный переход.</vt:lpstr>
      <vt:lpstr>Дорожные знаки.</vt:lpstr>
      <vt:lpstr>Дорожные знаки.</vt:lpstr>
      <vt:lpstr>Дорожные знаки.</vt:lpstr>
      <vt:lpstr>Наш помощник – светофор!</vt:lpstr>
      <vt:lpstr>Помощник – светофор.</vt:lpstr>
      <vt:lpstr>Как нельзя вести себя на дороге.</vt:lpstr>
      <vt:lpstr>Запрещается – разрешается!</vt:lpstr>
      <vt:lpstr>Награды знатокам ПДД.</vt:lpstr>
      <vt:lpstr>На прощание!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Ознакомление детей с правилами дорожного движения</dc:title>
  <dc:creator>ион</dc:creator>
  <cp:lastModifiedBy>ион</cp:lastModifiedBy>
  <cp:revision>16</cp:revision>
  <dcterms:created xsi:type="dcterms:W3CDTF">2014-02-02T04:55:17Z</dcterms:created>
  <dcterms:modified xsi:type="dcterms:W3CDTF">2014-02-02T11:14:06Z</dcterms:modified>
</cp:coreProperties>
</file>