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887" r:id="rId2"/>
    <p:sldMasterId id="2147483888" r:id="rId3"/>
    <p:sldMasterId id="2147483889" r:id="rId4"/>
    <p:sldMasterId id="2147483890" r:id="rId5"/>
    <p:sldMasterId id="2147483891" r:id="rId6"/>
    <p:sldMasterId id="2147483892" r:id="rId7"/>
    <p:sldMasterId id="2147483893" r:id="rId8"/>
    <p:sldMasterId id="2147483894" r:id="rId9"/>
    <p:sldMasterId id="2147483895" r:id="rId10"/>
    <p:sldMasterId id="2147483896" r:id="rId11"/>
    <p:sldMasterId id="2147483897" r:id="rId12"/>
    <p:sldMasterId id="2147483898" r:id="rId13"/>
    <p:sldMasterId id="2147483899" r:id="rId14"/>
    <p:sldMasterId id="2147484054" r:id="rId15"/>
  </p:sldMasterIdLst>
  <p:sldIdLst>
    <p:sldId id="256" r:id="rId16"/>
    <p:sldId id="288" r:id="rId17"/>
    <p:sldId id="261" r:id="rId18"/>
    <p:sldId id="280" r:id="rId19"/>
    <p:sldId id="281" r:id="rId20"/>
    <p:sldId id="282" r:id="rId21"/>
    <p:sldId id="283" r:id="rId22"/>
    <p:sldId id="289" r:id="rId23"/>
  </p:sldIdLst>
  <p:sldSz cx="9144000" cy="6858000" type="screen4x3"/>
  <p:notesSz cx="9664700" cy="6854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CC33"/>
    <a:srgbClr val="0000FF"/>
    <a:srgbClr val="00FFFF"/>
    <a:srgbClr val="1E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5" autoAdjust="0"/>
    <p:restoredTop sz="94660"/>
  </p:normalViewPr>
  <p:slideViewPr>
    <p:cSldViewPr>
      <p:cViewPr varScale="1">
        <p:scale>
          <a:sx n="83" d="100"/>
          <a:sy n="83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DD14-0688-465B-8F22-F699DCD2C926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1091-8656-4726-85C6-3C411C5CD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9C45-C945-4A0F-B17E-D1743331B8A6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3AEA-D781-4A26-B140-2B72B2BDE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E234-9446-41F6-9962-D881E238001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F213-A26A-434D-AA33-1337C46B5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88BD-9788-4932-AFC7-7E664927FDC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F11F-FC68-43AA-9D42-738BCEB70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2650-0C66-4714-A1F3-B5E502E61D3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A896-992A-4849-A973-ED2A5F1E0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A627-DA66-494C-8BD8-13BDF4DBCBE5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20FE-1EF9-4FA9-8DDF-9DD4B33B9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12CE-2B60-4477-B13D-11959D0421E5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47F1-22D5-46F5-AC41-38E0014C8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E42C-9323-43D4-A5C4-0286444D349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0FCD-30AD-4983-877F-CCD38CDDE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978A-CA43-41F6-91B4-CC16F10EEE1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8055-BED5-4F9E-B54F-4BABCBB75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7C62-551B-4D1C-96EC-33747BF8DE8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F9B1-33CC-4C13-A2A2-A03D2C574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04F4-4EBA-46B5-B76E-F992992FFE8E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02A6-4505-4309-99A0-66E614BDF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C8D1-4858-4338-A668-3FC45E9D238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088E-3D66-4DBD-B7E5-A1ADAF8F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EAC9-D03B-4C7E-8ADE-AFD2E88FD732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E844-A3B5-49B5-8D17-3E4A4C134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B288-5813-4FD7-A4D6-8B27500BD4D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A80C-00D2-4A7A-B9DE-FA828CB55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2BAF-C066-48C0-B136-4EA6112A0BB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D0F2-51E3-4F81-A259-F20AED80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2729-9E62-4E04-8F29-3A1B6EEE642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8204-143B-439C-9C74-0B5356B2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53C8-FBE2-41C1-B997-3A60B7771FD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2ADC-9D6E-45B7-9424-67A4DA95A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31C1-427C-4DA3-BB33-08F47804C37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CD12-00DF-4C7F-9359-D4EEF19F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A789-0200-4913-8FA8-A846DA9A321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C7A1-836E-4C30-9284-283C4F308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7F22-75A5-42EE-86FA-D5E871B871CE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F72B-00ED-430E-B94B-9696C1156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5D6D-FD36-4730-BF5F-38138B9889E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3032-B9EA-4113-A01D-A1A521170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49B0-FCF1-43CB-B16A-61EB14B1F0D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89F7-D352-4803-8B7A-694185564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428D-9FE8-4BE1-B5A3-626056936417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03A4-4E61-464E-92BD-0862FA7D9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177D-B426-491A-BD16-38954A50F6C8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AA6-8927-4D7E-AB6B-10635BC5D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2C40-26EC-42A3-81F3-C57EE07B30B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BEBF-63FC-45F7-8272-590E242F6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9AFE-84A3-4019-B7B2-43D51ECA3D1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22EA-7770-49C8-BA24-81325D0EB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67B6-BC7C-4280-A7E9-06877B6093A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A99A-C204-4C14-95DA-49C36B309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FDE6-32BA-4909-B2D8-6177382D80F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603E-D3C9-4468-AEC4-2351A7602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D901-0AF0-4C33-89BE-463F58AB7AE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2DF4-C5FE-4655-BA91-BCE828E8B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8F07-75EF-4408-A1D6-332BB36605D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25C6-8F63-4A29-8018-C0AC3C59F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F4677-8E63-474F-AD65-ECE44013FA23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FDA2-0DE2-4EB1-B9F4-AE794948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10-0EF0-48F3-88C7-0CBE4819789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AA10-D0E4-4310-9858-2E617B8D0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F5CB-9AF5-441B-8F88-00C5D02C3FE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FF1B-E4A8-4FC6-8226-29A2DF4DE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3BD0-8AF4-4C31-B265-197E9C99291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5E45-1DCD-4D1C-AF09-64D947F1C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1DAD-2319-4BB9-ABBF-C0F65A27D05B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7986-F77B-41D5-A7E8-61433AF20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3892-B057-496F-A63A-B55A80D5AB1E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CA61-534E-49DF-A5B1-1F4F705A2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78FF-0EBA-4076-A552-42E5CBF66AE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AB3E-91A6-44DF-94AD-1CECBEEC6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34EF-3280-4713-9261-63C00D51012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6922-DD29-49BE-9E95-08246B2C9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E1F9-AEAD-4588-AD55-FA188A16D25A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8054-0041-4AB2-A3B3-D92608B61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332B-E973-427F-8E0A-2B88F28781CD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3DDB-350D-48D2-A124-52AD10C33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2E9-9C8F-40BA-8F70-6C6564ED31C0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2786-8DBA-45C8-A4B6-4434B1D35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F36D-E2A1-4D3E-B554-B5EAA4C0868C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7997-BD3A-4454-85AA-94000BC15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F81D-C541-421B-93AC-6631275919A8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28B5-4001-44E4-B29E-7168797438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7CE7-5ACF-4F2D-AA39-C0457D491C9E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A83D-F3FE-4A3E-9266-EC57D060CB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5AC5-DDA6-480D-BE7C-E462A385475C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2306-9FF3-419C-A4E9-0020F01053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E672-5099-4D8F-857C-F0F404787E50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6EFF-4157-4FA0-9858-A721CAC06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5DD2-9D7F-40E4-8414-2FDF3A40B639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2C57-E057-41E1-AAE4-F19E1D6E4E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B7DC-FC6C-4902-AC9E-70A94FB27ECE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685-9AF6-4F98-9F05-C70C87A7F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53AA-A2D4-4A9B-9F59-E405FCA8E435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B67F-F89C-45BA-9F7D-3C3668271A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67AB-EA52-45A6-8070-D1BAF1D8A32C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701E-5F38-4A0D-A0CB-FA78236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F232-FD22-47EB-B47D-3829DD290F6D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4CD0-0170-44BF-A446-0B90FD280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5744-DD27-4314-9AC0-9C57D5903A6A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3928-6486-43A7-924A-DE6625B8B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82CF-0C77-4104-88D1-60CF56777DDA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7320-DD64-4526-8014-4EE07C7B3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0926-B9D9-4A05-A34B-72692167429F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C071-BC5F-4EAA-A226-527B156D8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AAEF-F541-4C8D-844B-941C4FAEC0A9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D3AA-8979-4B6B-A653-2820D4D11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6B30-EBE0-4852-8016-82D6A540CA72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A06E-301C-4DA5-8CD5-5962955FB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78B1-5071-44D7-AF66-BDA60134AF96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E477-AE4F-4AE5-ABA4-5DC853FAE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6B3E-29A3-430C-9FEB-265E129B1D28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818C-45F3-4F22-871D-D6339F2A5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3F80-7ADF-4019-90D3-156E5A8E4E2E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3A0C-F6A4-4F30-A53E-E551FD5BA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074F-B04F-4654-99B5-2ABA3700E94B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05B7-5175-43A9-A869-131F6105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5ED7-217E-4FFE-B38B-1A0086865C55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000D-4E19-4154-9B24-698BCE5B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F6E2-C970-467C-9016-F46771C041B3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814B-2DB0-442F-94CF-A23F5633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B16C-DED5-4461-8FDE-E7EBA6732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B252-D273-4C8E-96E1-553A1EC1A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53FE-9EF0-4D1E-BEAA-33FE75E7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7030-3CD5-4C59-8379-84F6EA4D8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9B33-3D85-4885-BE0C-BF0DA071A46F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F647-F318-4801-9F12-3EAE25810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9689-84D0-429C-973D-0BF47ED89632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6FCC-4107-4175-90D7-043D76FD9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742F-A17A-4ED0-BDCD-0226C8A4F7D6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43EE-09F5-4D3A-898A-CAC1CD03B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5D7C-7F1A-4AF1-B710-C3C23CDFCCFF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5DE8-BEB3-43FF-9629-0E135104E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24CA-877D-4E11-89B0-6F1B7CB9809D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FF6B-0A94-456A-B5C8-428EAD646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3791-614E-40D5-8B86-EE698EC3ECEC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7ECE-212C-40EA-895D-739F2E493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7BDA-EADD-4820-80EB-B99C09EAA339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45D1-9788-4371-B1EE-1235CF472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704E-BA0E-4606-8204-081A47CE9649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389D-2670-473D-8A71-D64A02449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3510-CD0C-42DF-8E78-1BFC82053194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7C0D-768A-465C-9B1A-01B0CB980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6909-ADEA-46DF-B879-C835D1824B7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12E8-549B-4928-9E10-CF0C1DA68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ABC-A31A-43DB-B9F7-539E02160477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E17A-D3DC-4530-AF31-1A1405C80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6C73-EA3B-4AC8-B9C7-DB40643BEC7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814D-27EC-4CF8-96D1-1EBBC10A1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FF46-5BA3-41DF-884C-C1319DEB725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06A6-8EBD-4BC4-ABD6-CAE35F48D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58C2-4324-4F72-9C07-0DC1136F763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FDF5-9D9E-48E5-ABCE-3AE9D3C43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1E8A-2622-4529-896A-5C70004BD95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8AF0-A4C1-4738-9559-F09AFBB3A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FA5E-E2CC-465C-9B45-24A030DCD9FF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156E-6C20-4CCD-91E3-5D7A2A1F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0109-1F9A-4896-A846-CDB3D70B9FB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B122-3076-40AA-8F1C-A68B49B13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966-C4A6-4A64-ACD6-6D7BA459E02E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53A2-CB56-4B93-935C-BF9ADD588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ACE59-A484-4ADE-A480-0C09D5861E0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D91F-E2E0-4843-837F-B415D01A5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01F6-CE2F-4225-917F-18E50E036BF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D92C-1F4C-4D12-9607-AE78C80FB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A06B-6465-459B-B4BA-F1EFE2C6886E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2184-8C8D-4486-98A9-63AD00477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8B64-13D3-4A7B-B59D-40FD19E44FB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33F5-690E-4F42-BF68-994864AD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14E5-FF14-4D00-9D5B-CD108999AAF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5137-EAEA-485D-9E03-48D03E623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9119-6837-41CE-916A-E6107507042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EB1C-8C7E-43A5-99E3-D8217E425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C7A6-A88F-4F8F-A12C-508870AC2DE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1E1D-8BBC-47E7-BE93-56EC78B9E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0600-22ED-4050-BD13-F808B14297B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99F7-FEC0-4479-A031-A43DA96B7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4A7C-F581-4A5D-B2D4-F27114C9A37B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BA1C-CFC3-414E-B69E-2BD73EE61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CC78-AE96-444A-B989-4E58C34E31C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5F01-4288-4BA8-BD8D-0A1B763EE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02CA-FA1F-4C8B-A7FC-34D225AB0EB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C928-C891-41EB-AE98-DF04B5A34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4E33-DF5C-461D-BEA3-C68485E8781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8B85-DBE8-4F22-9C49-03C145667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FA68-ABCC-49BE-B4D6-86A0FD74C425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E18C-F536-46BE-9C7B-30C9CB325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E4E5-35B4-44FB-90CC-D2CC0CBA774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37BE-3FE0-4EC4-9D23-E213C8C61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926B-98DC-4AD9-B4E5-6C0CFF8994DE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34DB-9985-4871-87CF-7D60E20541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8229-F541-4617-9EAD-5E776C0EE643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FBA2-CA1F-4CE6-9454-EBFA859E2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2226-07D2-4BAB-8E7B-71CE65C799FE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B197-006F-4BD1-95E2-295D2B3A5D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2FC7-5598-4D02-AA06-075A3F37BA99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A8B5-FCEF-4571-A014-66A6380831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4078-C640-44F5-8386-150481AB0D4E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8922-FF10-423B-B361-36F353116A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9D86-0C9F-4FA2-AA52-89420892345E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F944-44F0-4575-9B87-8C9BAB05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C899-F8E2-4B1E-BBF5-7E33465569E6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FC11-9C2D-49A6-946F-D8692A553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B2F0-9DF1-4B2C-8614-F570FD4229C7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1261-D1F6-4361-AEFB-01B32ED676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21F9-7750-44AA-AABA-7138939500C8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0522-E940-4F23-A961-EADEC44B0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8317-CFD3-4105-8B39-B998C1B0322B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56D8-574B-4CA9-805F-4BAF52486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3B39-4F9E-447C-AD93-776B31EB9566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A82F-B6CE-4D20-AB33-FA7EB1671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2FE4-25DA-4F71-A790-7DD4549A6474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C01D-F177-4DD0-A854-D1DA339E6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CDC5-2105-4F58-A7E2-A31129796CBB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B585-3AAB-411E-AEA3-E9DD947E3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4878-E6F7-48C8-89E8-711B87DA57C1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EE3C-1CF7-48F8-9DC3-3F1DBDAA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A002-2B32-4E43-8CA4-F2A8C908A9C2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8505-A101-498A-AE77-BDAD6063A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D5DD-7A82-4ACE-A283-9CC10D5ABA03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81CE-F2DE-44F4-9058-09B52C9E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DC21-854A-4097-8AA1-F41375AFFC7D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3FAA-2AF1-4725-8795-E42DFC4CB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C710-4031-4784-BF8B-968B288259E4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B21D-192C-4CAC-9ECA-1E87DCEF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973A-2CFD-4D0A-9EB2-A1955B0E601F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32FA-2907-4DE6-8FD0-FE89236B7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D410-85F5-4101-8CE3-AEF95E5516A0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A086-844A-494E-8A45-E8CB0987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9AE7-EFFE-4320-B85B-673E36094A77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F98D-231F-4112-A0B1-98E431D19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F2C6-7772-4149-88DE-9ECFAFC97411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29AD-F2B3-4E7D-A519-9A7EB1941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ED06-67B5-4C9B-B5B9-F657D3FD80A5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A14C-8851-4116-989A-79C070FCA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4921-BBF0-44DA-98EC-53008EA47930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987-DC95-4142-B669-4017FFEAF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CB04-FCBF-4643-B2F6-B49867571F02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96B3-B51A-43E9-A779-7A7C0D080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89D7-F4DC-4126-B883-BFA7803B973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0885-0068-49E1-93A5-718D3E6CC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B9DF-8DEA-49B0-91CF-899D1525942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C7C2-D4E5-46C6-9CBE-B53D77DF5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9B26-1D18-4084-81F7-195021D0BE00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9064-381A-4704-B72E-D46019D69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622B-D443-4D24-A6BE-5CFF5CDE901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FBF9-FF01-4A1C-8F7A-BC0A4B265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40FC-C018-41E2-AB1E-640A55D91A2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4A7F-F7FF-49C0-87CF-861B32A27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81C9-94B2-48B5-BD85-CCA536DB2CA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53CB-A427-46BF-9A26-2652E86D1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373A-8AC3-450B-B997-6DDB6E59BDC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9881-116A-4BC5-AE3B-9C1BF0B06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DC07-E898-49A8-8BD7-258220719617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01B1-73AA-4AE3-A3FE-57D96C4F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5608-594D-45EE-8205-DF8FEBFB1397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C262-3979-405A-9B54-AC4395BB0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867B-012D-4495-B12D-DFD6E78E8B8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07C6-E048-479F-9AAC-B4D783D25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B262-E3A3-4391-89A7-5EBAAB77C4E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7985-4757-4637-9B55-C84623433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34A2-97AC-4391-9493-9AEC0D149375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D75C-B081-47C8-B913-4989FDEB5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12E9-9125-481B-9B0A-1B3079E14A3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4046-A04E-406B-8B57-39426E405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AA7A-601F-4239-91EA-BA7B1039317C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3E67-61A0-45B0-A5FC-D5D68CD48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C647-0820-4015-85FA-C5B66F64B615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22AD-BAF7-4FCD-877F-087391CBC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EE5B-D697-4833-A70F-B5FF19E88C9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4705-D821-4491-AAFF-708AABAAB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0F59-5358-4E81-A946-4647B83DB15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8F1A-E4C3-42B6-9BD7-602352CD2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F120-9390-45DE-AAC8-6C26536BBFF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11EE-2729-44C2-B533-846F66213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58A9-97BF-45AE-90E6-C743E88EB8D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BCD6-8A83-49F8-82C2-F763B2EAB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7EAB-CD10-4F80-A35B-9C5C93748B4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EB32-4DB2-4984-89E2-C211A64A8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6AB1-F60E-4BB7-B3FC-A76FD9C32E9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5398-7E8B-4789-A058-1859C5BB2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3C50-8A81-4A6C-8928-93F6E597AE9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4812-B48E-44DF-85B3-E5E2FD518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840F-D8CD-4A61-B578-1A77F9C99C34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46BE-8A94-4341-A340-815E5027A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539C-A758-40E8-8984-828F10128DA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0F97-F22E-4932-936C-C79CAA31C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FC9A-4514-41BC-A4F2-8F940C0BC548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07B8-9227-41D4-87CE-5B09B375A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B9B3-F91A-4BF4-A0D0-D752EF64EACD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BC4A-663A-4BE4-B92D-AA1C5581C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A8F7-10AF-4281-9FBD-01328E0314C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E9D3-7FC2-4BFF-9521-87873DD18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F3E3-578B-493B-9BB3-BF68619D32B3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7296-5696-4911-BA05-AB6B0F3F6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57D0-1333-4312-B847-F1A1DF629F8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39B2-9786-4CCC-BBA4-DB345DB88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147C-1107-4AE2-A1E2-3A8EEDA87E8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1EA8-F2D4-4437-89D7-35B5ECB91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3BEB-3FF5-4DE3-8687-8F9998E33FA7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31FA-53CA-4457-9B97-7C74289A7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EFC8-388C-4AFB-BFEF-12CA8103AAF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3268-1AE8-42AE-802F-D22D9CA3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4242-DC80-4C94-9699-B4F5A6BF5A2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B326-2B55-4AA0-9603-3204152FE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3972-FCFF-4AA8-86BD-2A774CAB8C23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7AA2-73EF-40B5-8428-715C7D658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712A-7DE0-4ED7-8CDA-B44000473F14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77EA-A5AB-4C6B-A59B-AF0CA9E93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1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6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14AB2C-9D5D-4A1D-BADD-5EE50F25E080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C6177-EA1D-46E6-9798-6FC7DD6FC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FDF2F-52C6-4898-90BC-ECBA62DE810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44E11-EAD6-4102-893E-43950B3DF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ACCA1-C357-4DED-A7D4-B982D0976E0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F35AD7-A223-4911-8982-E2BE1186E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2BB3D1-BD22-4D57-8F22-E139870D4B6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1EEEF-3074-494C-BF6A-140F54679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25000"/>
                  </a:schemeClr>
                </a:solidFill>
                <a:latin typeface="Centaur" pitchFamily="18" charset="0"/>
                <a:cs typeface="+mn-cs"/>
              </a:defRPr>
            </a:lvl1pPr>
          </a:lstStyle>
          <a:p>
            <a:pPr>
              <a:defRPr/>
            </a:pPr>
            <a:fld id="{4FC7F1A2-AAC2-4699-BC25-0B232B2F9E06}" type="datetimeFigureOut">
              <a:rPr lang="ja-JP" altLang="en-US"/>
              <a:pPr>
                <a:defRPr/>
              </a:pPr>
              <a:t>2015/11/8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25000"/>
                  </a:schemeClr>
                </a:solidFill>
                <a:latin typeface="Centaur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25000"/>
                  </a:schemeClr>
                </a:solidFill>
                <a:latin typeface="Centaur" pitchFamily="18" charset="0"/>
                <a:cs typeface="+mn-cs"/>
              </a:defRPr>
            </a:lvl1pPr>
          </a:lstStyle>
          <a:p>
            <a:pPr>
              <a:defRPr/>
            </a:pPr>
            <a:fld id="{FFE21764-20B8-4070-9EC1-F214248EB0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 b="1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cs typeface="+mn-cs"/>
              </a:defRPr>
            </a:lvl1pPr>
          </a:lstStyle>
          <a:p>
            <a:pPr>
              <a:defRPr/>
            </a:pPr>
            <a:fld id="{1A208DB9-F5BD-4201-A8B1-59365AE15EA0}" type="datetimeFigureOut">
              <a:rPr lang="ja-JP" altLang="en-US"/>
              <a:pPr>
                <a:defRPr/>
              </a:pPr>
              <a:t>2015/11/8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cs typeface="+mn-cs"/>
              </a:defRPr>
            </a:lvl1pPr>
          </a:lstStyle>
          <a:p>
            <a:pPr>
              <a:defRPr/>
            </a:pPr>
            <a:fld id="{AF193A8E-F39E-4A0D-B894-B1ECCC79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 b="1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E995442-4B1F-4FCF-B313-03DB6B962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17" r:id="rId1"/>
    <p:sldLayoutId id="2147485015" r:id="rId2"/>
    <p:sldLayoutId id="2147485018" r:id="rId3"/>
    <p:sldLayoutId id="214748501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16E763-6877-45DA-8983-85BF2AA0E55C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8734D-B89C-4D0E-8645-5AFFCC3B3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4DCE4-1F96-4AAD-891A-F9FE8B79830F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922ED-9258-487A-BC79-A4D16121A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69AF22-3289-4C87-A739-A56313DB7D43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5F56C-56A6-4518-97B8-A031063A2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C3A2B7-0DA9-4F40-A4C3-428CE348AFE0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0288F-FFF2-4A70-80B3-4C89EF86B8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3F04B1-1F86-4FF0-8D9E-71C54819E7EB}" type="datetimeFigureOut">
              <a:rPr lang="ru-RU"/>
              <a:pPr>
                <a:defRPr/>
              </a:pPr>
              <a:t>08.11.2015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BA481C-A982-4F38-8AEA-B8D2614DA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FF61D-5EDC-45F9-80A8-044994A694C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DE0CF-747D-4EDD-8B06-711E0D9D6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46A62-731F-4FE2-9B38-9CA0B333CD9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A7BAC-2664-4DC9-B338-FC1845AEC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2E4D38-6F0F-4BB9-BB35-E6B5A5FAA7A4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5EA8D-FD1E-420B-9EB2-9476DA538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A575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26262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26262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26262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3" y="171451"/>
            <a:ext cx="7704855" cy="3329557"/>
          </a:xfrm>
        </p:spPr>
        <p:txBody>
          <a:bodyPr lIns="45720" rIns="4572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altLang="ru-RU" sz="2400" b="0" kern="1200" dirty="0">
                <a:solidFill>
                  <a:srgbClr val="0000FF"/>
                </a:solidFill>
                <a:latin typeface="Calibri"/>
              </a:rPr>
              <a:t>Муниципальное автономное дошкольное образовательное учреждение детский сад комбинированного вида № 10 «Аленький цветочек» </a:t>
            </a:r>
            <a:br>
              <a:rPr kumimoji="0" lang="ru-RU" altLang="ru-RU" sz="2400" b="0" kern="1200" dirty="0">
                <a:solidFill>
                  <a:srgbClr val="0000FF"/>
                </a:solidFill>
                <a:latin typeface="Calibri"/>
              </a:rPr>
            </a:br>
            <a:r>
              <a:rPr kumimoji="0" lang="ru-RU" altLang="ru-RU" sz="2400" b="0" kern="1200" dirty="0">
                <a:solidFill>
                  <a:srgbClr val="0000FF"/>
                </a:solidFill>
                <a:latin typeface="Calibri"/>
              </a:rPr>
              <a:t>Ступинского муниципального района</a:t>
            </a:r>
            <a:r>
              <a:rPr kumimoji="0" lang="ru-RU" sz="2800" kern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kumimoji="0" lang="ru-RU" sz="2800" kern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kumimoji="0" lang="ru-RU" sz="2800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kumimoji="0" lang="ru-RU" sz="2800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kumimoji="0" lang="ru-RU" sz="2800" kern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kumimoji="0" lang="ru-RU" sz="2800" kern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kumimoji="0" lang="ru-RU" sz="2800" kern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ПРОФИЛАКТИКА НАРУШЕНИЙ РЕЧИ ДЕТЕЙ СРЕДНЕГО ДОШКОЛЬНОГО ВОЗРАСТА ПОСРЕДСТВОМ  ИСПОЛЬЗОВАНИЯ ПАЛЬЧИКОВОГО ТЕАТРА</a:t>
            </a:r>
            <a:endParaRPr kumimoji="0" lang="ru-RU" sz="2800" kern="1200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95513" y="5373688"/>
            <a:ext cx="6727825" cy="1295400"/>
          </a:xfrm>
        </p:spPr>
        <p:txBody>
          <a:bodyPr tIns="0" rIns="45720" bIns="0" anchor="b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Елагина Елена Сергеевна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Учитель - логопед</a:t>
            </a:r>
            <a:endParaRPr lang="ru-RU" sz="20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9388" y="4652963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ru-RU">
              <a:latin typeface="Arial" pitchFamily="34" charset="0"/>
              <a:cs typeface="HGｺﾞｼｯｸE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148263" y="1700213"/>
            <a:ext cx="39957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ru-RU" sz="4100" dirty="0">
              <a:latin typeface="Arial" pitchFamily="34" charset="0"/>
              <a:cs typeface="HGｺﾞｼｯｸE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260350"/>
            <a:ext cx="8668072" cy="626499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       </a:t>
            </a:r>
            <a:r>
              <a:rPr lang="ru-RU" sz="2800" dirty="0" smtClean="0">
                <a:solidFill>
                  <a:srgbClr val="00B0F0"/>
                </a:solidFill>
              </a:rPr>
              <a:t>Развитие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          познавательно-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                                       речевой деятельности </a:t>
            </a: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          является </a:t>
            </a:r>
            <a:r>
              <a:rPr lang="ru-RU" sz="2800" dirty="0">
                <a:solidFill>
                  <a:srgbClr val="00B0F0"/>
                </a:solidFill>
              </a:rPr>
              <a:t>одним из </a:t>
            </a:r>
            <a:endParaRPr lang="ru-RU" sz="2800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          важнейших </a:t>
            </a:r>
            <a:r>
              <a:rPr lang="ru-RU" sz="2800" dirty="0">
                <a:solidFill>
                  <a:srgbClr val="00B0F0"/>
                </a:solidFill>
              </a:rPr>
              <a:t>разделов </a:t>
            </a:r>
            <a:endParaRPr lang="ru-RU" sz="2800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          дошкольной педагогики </a:t>
            </a:r>
            <a:r>
              <a:rPr lang="ru-RU" sz="2800" dirty="0">
                <a:solidFill>
                  <a:srgbClr val="00B0F0"/>
                </a:solidFill>
              </a:rPr>
              <a:t>и </a:t>
            </a:r>
            <a:endParaRPr lang="ru-RU" sz="2800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           направлен </a:t>
            </a:r>
            <a:r>
              <a:rPr lang="ru-RU" sz="2800" dirty="0">
                <a:solidFill>
                  <a:srgbClr val="00B0F0"/>
                </a:solidFill>
              </a:rPr>
              <a:t>он на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</a:t>
            </a: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            умственное </a:t>
            </a:r>
            <a:r>
              <a:rPr lang="ru-RU" sz="2800" dirty="0">
                <a:solidFill>
                  <a:srgbClr val="00B0F0"/>
                </a:solidFill>
              </a:rPr>
              <a:t>развитие </a:t>
            </a:r>
            <a:endParaRPr lang="ru-RU" sz="2800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                                                  ребенка.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Хорошо развитая речь ребёнка способствует успешному обучению в школе.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1" y="188640"/>
            <a:ext cx="3727301" cy="47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Приемы </a:t>
            </a:r>
            <a:r>
              <a:rPr lang="ru-RU" sz="3200" dirty="0">
                <a:solidFill>
                  <a:srgbClr val="0000FF"/>
                </a:solidFill>
              </a:rPr>
              <a:t>познавательно-речевого </a:t>
            </a:r>
            <a:r>
              <a:rPr lang="ru-RU" sz="3200" dirty="0" smtClean="0">
                <a:solidFill>
                  <a:srgbClr val="0000FF"/>
                </a:solidFill>
              </a:rPr>
              <a:t>развития: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♥</a:t>
            </a:r>
            <a:r>
              <a:rPr lang="ru-RU" sz="2400" dirty="0" smtClean="0"/>
              <a:t> </a:t>
            </a:r>
            <a:r>
              <a:rPr lang="ru-RU" sz="2400" b="1" i="1" dirty="0"/>
              <a:t>Наглядные</a:t>
            </a:r>
            <a:r>
              <a:rPr lang="ru-RU" sz="2400" dirty="0"/>
              <a:t> - наблюдения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рассматривание картин, </a:t>
            </a:r>
            <a:endParaRPr lang="ru-RU" sz="2400" dirty="0" smtClean="0"/>
          </a:p>
          <a:p>
            <a:r>
              <a:rPr lang="ru-RU" sz="2400" dirty="0" smtClean="0"/>
              <a:t>демонстрация </a:t>
            </a:r>
            <a:r>
              <a:rPr lang="ru-RU" sz="2400" dirty="0"/>
              <a:t>фильмов, </a:t>
            </a:r>
            <a:endParaRPr lang="ru-RU" sz="2400" dirty="0" smtClean="0"/>
          </a:p>
          <a:p>
            <a:r>
              <a:rPr lang="ru-RU" sz="2400" dirty="0" smtClean="0"/>
              <a:t>слайдов</a:t>
            </a:r>
            <a:r>
              <a:rPr lang="ru-RU" sz="2400" dirty="0"/>
              <a:t>, презентаций</a:t>
            </a:r>
            <a:r>
              <a:rPr lang="ru-RU" sz="2400" dirty="0" smtClean="0"/>
              <a:t>.</a:t>
            </a:r>
          </a:p>
          <a:p>
            <a:pPr algn="r"/>
            <a:endParaRPr lang="ru-RU" sz="2800" dirty="0"/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♥</a:t>
            </a:r>
            <a:r>
              <a:rPr lang="ru-RU" sz="2400" dirty="0" smtClean="0"/>
              <a:t> </a:t>
            </a:r>
            <a:r>
              <a:rPr lang="ru-RU" sz="2400" b="1" i="1" dirty="0"/>
              <a:t>Практические</a:t>
            </a:r>
            <a:r>
              <a:rPr lang="ru-RU" sz="2400" dirty="0"/>
              <a:t> - упражнения, 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/>
              <a:t> </a:t>
            </a:r>
            <a:r>
              <a:rPr lang="ru-RU" sz="2400" dirty="0" smtClean="0"/>
              <a:t>            игры</a:t>
            </a:r>
            <a:r>
              <a:rPr lang="ru-RU" sz="2400" dirty="0"/>
              <a:t>, эксперименты и опыты, </a:t>
            </a:r>
            <a:r>
              <a:rPr lang="ru-RU" sz="2400" dirty="0" smtClean="0"/>
              <a:t>                  </a:t>
            </a:r>
          </a:p>
          <a:p>
            <a:pPr algn="r"/>
            <a:r>
              <a:rPr lang="ru-RU" sz="2400" dirty="0" smtClean="0"/>
              <a:t>моделирование</a:t>
            </a:r>
            <a:r>
              <a:rPr lang="ru-RU" sz="2400" dirty="0"/>
              <a:t>, </a:t>
            </a:r>
            <a:r>
              <a:rPr lang="ru-RU" sz="2400" dirty="0" smtClean="0"/>
              <a:t>проектная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/>
              <a:t>деятельность, </a:t>
            </a:r>
            <a:r>
              <a:rPr lang="ru-RU" sz="2400" dirty="0" err="1" smtClean="0"/>
              <a:t>исследовательно</a:t>
            </a:r>
            <a:r>
              <a:rPr lang="ru-RU" sz="2400" dirty="0" smtClean="0"/>
              <a:t>-</a:t>
            </a:r>
          </a:p>
          <a:p>
            <a:pPr algn="r"/>
            <a:r>
              <a:rPr lang="ru-RU" sz="2400" dirty="0" smtClean="0"/>
              <a:t>поисковая </a:t>
            </a:r>
            <a:r>
              <a:rPr lang="ru-RU" sz="2400" dirty="0"/>
              <a:t>деятельность</a:t>
            </a:r>
            <a:r>
              <a:rPr lang="ru-RU" sz="2400" dirty="0" smtClean="0"/>
              <a:t>.</a:t>
            </a:r>
          </a:p>
          <a:p>
            <a:endParaRPr lang="ru-RU" sz="2800" dirty="0"/>
          </a:p>
          <a:p>
            <a:r>
              <a:rPr lang="ru-RU" sz="2400" dirty="0">
                <a:solidFill>
                  <a:srgbClr val="FF0000"/>
                </a:solidFill>
              </a:rPr>
              <a:t>♥</a:t>
            </a:r>
            <a:r>
              <a:rPr lang="ru-RU" sz="2400" dirty="0"/>
              <a:t> </a:t>
            </a:r>
            <a:r>
              <a:rPr lang="ru-RU" sz="2400" b="1" i="1" dirty="0"/>
              <a:t>Словесные</a:t>
            </a:r>
            <a:r>
              <a:rPr lang="ru-RU" sz="2400" dirty="0"/>
              <a:t> – рассказ, чтение</a:t>
            </a:r>
            <a:r>
              <a:rPr lang="ru-RU" sz="2400" dirty="0" smtClean="0"/>
              <a:t>, 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вопросы, беседы, </a:t>
            </a:r>
            <a:r>
              <a:rPr lang="ru-RU" sz="2400" dirty="0" smtClean="0"/>
              <a:t>использование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художественного слова.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908721"/>
            <a:ext cx="3096345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206131" cy="24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28" y="4941168"/>
            <a:ext cx="2825492" cy="17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116631"/>
            <a:ext cx="7416800" cy="1080343"/>
          </a:xfrm>
        </p:spPr>
        <p:txBody>
          <a:bodyPr lIns="45720" rIns="45720"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>ТЕАТРАЛИЗОВАННАЯ ДЕЯТЕЛЬНОСТЬ</a:t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УЧИТЬ ИГРАЯ</a:t>
            </a:r>
            <a:endParaRPr lang="ru-RU" sz="39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1569244"/>
            <a:ext cx="5715000" cy="365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792088"/>
          </a:xfrm>
        </p:spPr>
        <p:txBody>
          <a:bodyPr lIns="45720" rIns="45720">
            <a:normAutofit/>
          </a:bodyPr>
          <a:lstStyle/>
          <a:p>
            <a:pPr eaLnBrk="1" hangingPunct="1">
              <a:defRPr/>
            </a:pPr>
            <a:r>
              <a:rPr lang="ru-RU" sz="3900" dirty="0" smtClean="0"/>
              <a:t>Пальчиковый театр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8523287" cy="5688012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028" name="Picture 4" descr="D:\АЛЕНА\День матери в д.с\DSCN1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58" y="1574812"/>
            <a:ext cx="3600400" cy="27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ЛЕНА\День матери в д.с\DSCN1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3793"/>
            <a:ext cx="3816424" cy="28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>
            <a:normAutofit fontScale="90000"/>
          </a:bodyPr>
          <a:lstStyle/>
          <a:p>
            <a:pPr eaLnBrk="1" hangingPunct="1">
              <a:defRPr/>
            </a:pPr>
            <a:r>
              <a:rPr lang="ru-RU" sz="3900" b="0" dirty="0" smtClean="0">
                <a:solidFill>
                  <a:srgbClr val="0000FF"/>
                </a:solidFill>
              </a:rPr>
              <a:t/>
            </a:r>
            <a:br>
              <a:rPr lang="ru-RU" sz="3900" b="0" dirty="0" smtClean="0">
                <a:solidFill>
                  <a:srgbClr val="0000FF"/>
                </a:solidFill>
              </a:rPr>
            </a:br>
            <a:r>
              <a:rPr lang="ru-RU" sz="3900" b="0" dirty="0" smtClean="0">
                <a:solidFill>
                  <a:srgbClr val="0000FF"/>
                </a:solidFill>
              </a:rPr>
              <a:t>Пальчиковый </a:t>
            </a:r>
            <a:r>
              <a:rPr lang="ru-RU" sz="3900" b="0" dirty="0">
                <a:solidFill>
                  <a:srgbClr val="0000FF"/>
                </a:solidFill>
              </a:rPr>
              <a:t>театр бывает различных </a:t>
            </a:r>
            <a:r>
              <a:rPr lang="ru-RU" sz="3900" b="0" dirty="0" smtClean="0">
                <a:solidFill>
                  <a:srgbClr val="0000FF"/>
                </a:solidFill>
              </a:rPr>
              <a:t>видов:</a:t>
            </a:r>
            <a:br>
              <a:rPr lang="ru-RU" sz="3900" b="0" dirty="0" smtClean="0">
                <a:solidFill>
                  <a:srgbClr val="0000FF"/>
                </a:solidFill>
              </a:rPr>
            </a:br>
            <a:r>
              <a:rPr lang="ru-RU" sz="3900" dirty="0" smtClean="0">
                <a:solidFill>
                  <a:schemeClr val="tx2"/>
                </a:solidFill>
              </a:rPr>
              <a:t/>
            </a:r>
            <a:br>
              <a:rPr lang="ru-RU" sz="3900" dirty="0" smtClean="0">
                <a:solidFill>
                  <a:schemeClr val="tx2"/>
                </a:solidFill>
              </a:rPr>
            </a:br>
            <a:endParaRPr lang="ru-RU" sz="39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667750" cy="53308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dirty="0" smtClean="0"/>
              <a:t>вязаный;</a:t>
            </a:r>
          </a:p>
          <a:p>
            <a:pPr eaLnBrk="1" hangingPunct="1"/>
            <a:r>
              <a:rPr lang="ru-RU" dirty="0" smtClean="0"/>
              <a:t>картонный </a:t>
            </a:r>
            <a:r>
              <a:rPr lang="ru-RU" dirty="0"/>
              <a:t>или </a:t>
            </a:r>
            <a:r>
              <a:rPr lang="ru-RU" dirty="0" smtClean="0"/>
              <a:t>бумажный;</a:t>
            </a:r>
          </a:p>
          <a:p>
            <a:pPr eaLnBrk="1" hangingPunct="1"/>
            <a:r>
              <a:rPr lang="ru-RU" dirty="0" smtClean="0"/>
              <a:t>текстильный;</a:t>
            </a:r>
          </a:p>
          <a:p>
            <a:pPr eaLnBrk="1" hangingPunct="1"/>
            <a:r>
              <a:rPr lang="ru-RU" dirty="0"/>
              <a:t>деревянный</a:t>
            </a:r>
            <a:endParaRPr lang="ru-RU" dirty="0" smtClean="0"/>
          </a:p>
          <a:p>
            <a:pPr marL="0" indent="0" eaLnBrk="1" hangingPunct="1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/>
          <a:lstStyle/>
          <a:p>
            <a:pPr eaLnBrk="1" hangingPunct="1"/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260350"/>
            <a:ext cx="8667750" cy="5978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u="sng" dirty="0" smtClean="0">
                <a:solidFill>
                  <a:schemeClr val="hlink"/>
                </a:solidFill>
              </a:rPr>
              <a:t>Польза пальчикового театра</a:t>
            </a:r>
          </a:p>
          <a:p>
            <a:pPr eaLnBrk="1" hangingPunct="1">
              <a:buFontTx/>
              <a:buChar char="-"/>
            </a:pPr>
            <a:r>
              <a:rPr lang="ru-RU" sz="2800" dirty="0" smtClean="0"/>
              <a:t>пальчиковый </a:t>
            </a:r>
            <a:r>
              <a:rPr lang="ru-RU" sz="2800" dirty="0"/>
              <a:t>театр развивает мелкую моторику </a:t>
            </a:r>
            <a:r>
              <a:rPr lang="ru-RU" sz="2800" dirty="0" smtClean="0"/>
              <a:t>рук;</a:t>
            </a:r>
          </a:p>
          <a:p>
            <a:pPr eaLnBrk="1" hangingPunct="1">
              <a:buFontTx/>
              <a:buChar char="-"/>
            </a:pPr>
            <a:r>
              <a:rPr lang="ru-RU" sz="2800" dirty="0" smtClean="0"/>
              <a:t>способствует  </a:t>
            </a:r>
            <a:r>
              <a:rPr lang="ru-RU" sz="2800" dirty="0"/>
              <a:t>концентрации </a:t>
            </a:r>
            <a:r>
              <a:rPr lang="ru-RU" sz="2800" dirty="0" smtClean="0"/>
              <a:t>внимания;</a:t>
            </a:r>
          </a:p>
          <a:p>
            <a:pPr eaLnBrk="1" hangingPunct="1">
              <a:buFontTx/>
              <a:buChar char="-"/>
            </a:pPr>
            <a:r>
              <a:rPr lang="ru-RU" sz="2800" dirty="0" smtClean="0"/>
              <a:t>тренирует </a:t>
            </a:r>
            <a:r>
              <a:rPr lang="ru-RU" sz="2800" dirty="0"/>
              <a:t>память</a:t>
            </a:r>
            <a:r>
              <a:rPr lang="ru-RU" sz="2800" dirty="0" smtClean="0"/>
              <a:t>;</a:t>
            </a:r>
          </a:p>
          <a:p>
            <a:pPr eaLnBrk="1" hangingPunct="1">
              <a:buFontTx/>
              <a:buChar char="-"/>
            </a:pPr>
            <a:r>
              <a:rPr lang="ru-RU" sz="2800" dirty="0" smtClean="0"/>
              <a:t>развивает </a:t>
            </a:r>
            <a:r>
              <a:rPr lang="ru-RU" sz="2800" dirty="0"/>
              <a:t>фантазию и </a:t>
            </a:r>
            <a:r>
              <a:rPr lang="ru-RU" sz="2800" dirty="0" smtClean="0"/>
              <a:t>воображение;</a:t>
            </a:r>
          </a:p>
          <a:p>
            <a:pPr eaLnBrk="1" hangingPunct="1">
              <a:buFontTx/>
              <a:buChar char="-"/>
            </a:pPr>
            <a:r>
              <a:rPr lang="ru-RU" sz="2800" dirty="0" smtClean="0"/>
              <a:t>обогащает </a:t>
            </a:r>
            <a:r>
              <a:rPr lang="ru-RU" sz="2800" dirty="0"/>
              <a:t>словарный </a:t>
            </a:r>
            <a:r>
              <a:rPr lang="ru-RU" sz="2800" dirty="0" smtClean="0"/>
              <a:t>запас;</a:t>
            </a:r>
          </a:p>
          <a:p>
            <a:pPr eaLnBrk="1" hangingPunct="1">
              <a:buFontTx/>
              <a:buChar char="-"/>
            </a:pPr>
            <a:r>
              <a:rPr lang="ru-RU" sz="2800" dirty="0" smtClean="0"/>
              <a:t>развивает </a:t>
            </a:r>
            <a:r>
              <a:rPr lang="ru-RU" sz="2800" dirty="0"/>
              <a:t>пространственное </a:t>
            </a:r>
            <a:r>
              <a:rPr lang="ru-RU" sz="2800" dirty="0" smtClean="0"/>
              <a:t>мышление;</a:t>
            </a:r>
          </a:p>
          <a:p>
            <a:pPr eaLnBrk="1" hangingPunct="1">
              <a:buFontTx/>
              <a:buChar char="-"/>
            </a:pPr>
            <a:r>
              <a:rPr lang="ru-RU" sz="2800" dirty="0"/>
              <a:t>развивает артистические и творческие </a:t>
            </a:r>
            <a:r>
              <a:rPr lang="ru-RU" sz="2800" dirty="0" smtClean="0"/>
              <a:t>способности.</a:t>
            </a:r>
            <a:endParaRPr lang="ru-RU" sz="2800" dirty="0"/>
          </a:p>
          <a:p>
            <a:pPr marL="0" indent="0" eaLnBrk="1" hangingPunct="1">
              <a:buNone/>
            </a:pPr>
            <a:r>
              <a:rPr lang="ru-RU" sz="2800" dirty="0" smtClean="0"/>
              <a:t> </a:t>
            </a:r>
            <a:endParaRPr lang="ru-RU" sz="2600" b="0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ru-RU" sz="2600" dirty="0" smtClean="0"/>
              <a:t> </a:t>
            </a:r>
            <a:r>
              <a:rPr lang="ru-RU" sz="2600" b="0" dirty="0" smtClean="0">
                <a:solidFill>
                  <a:schemeClr val="bg1"/>
                </a:solidFill>
              </a:rPr>
              <a:t>…». </a:t>
            </a:r>
          </a:p>
          <a:p>
            <a:pPr eaLnBrk="1" hangingPunct="1">
              <a:buFontTx/>
              <a:buNone/>
            </a:pPr>
            <a:endParaRPr lang="ru-RU" sz="26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32856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66FF"/>
                </a:solidFill>
              </a:rPr>
              <a:t>СПАСИБО </a:t>
            </a:r>
          </a:p>
          <a:p>
            <a:pPr algn="ctr"/>
            <a:r>
              <a:rPr lang="ru-RU" sz="5400" dirty="0">
                <a:solidFill>
                  <a:srgbClr val="0066FF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16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mmon_ID02">
  <a:themeElements>
    <a:clrScheme name="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Common_ID02">
  <a:themeElements>
    <a:clrScheme name="9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9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Common_ID02">
  <a:themeElements>
    <a:clrScheme name="10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0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Common_ID02">
  <a:themeElements>
    <a:clrScheme name="11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1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ommon_ID06">
  <a:themeElements>
    <a:clrScheme name="Common_ID06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Common_ID06">
      <a:majorFont>
        <a:latin typeface="Gill Sans MT"/>
        <a:ea typeface="HGｺﾞｼｯｸE"/>
        <a:cs typeface="HGｺﾞｼｯｸE"/>
      </a:majorFont>
      <a:minorFont>
        <a:latin typeface="Gill Sans MT"/>
        <a:ea typeface="HGｺﾞｼｯｸE"/>
        <a:cs typeface="HGｺﾞｼｯｸ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on_ID06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ommon_ID06">
  <a:themeElements>
    <a:clrScheme name="1_Common_ID06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1_Common_ID06">
      <a:majorFont>
        <a:latin typeface="Gill Sans MT"/>
        <a:ea typeface="HGｺﾞｼｯｸE"/>
        <a:cs typeface="HGｺﾞｼｯｸE"/>
      </a:majorFont>
      <a:minorFont>
        <a:latin typeface="Gill Sans MT"/>
        <a:ea typeface="HGｺﾞｼｯｸE"/>
        <a:cs typeface="HGｺﾞｼｯｸ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mmon_ID06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6_Техниче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mmon_ID02">
  <a:themeElements>
    <a:clrScheme name="1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mmon_ID02">
  <a:themeElements>
    <a:clrScheme name="2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2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mmon_ID02">
  <a:themeElements>
    <a:clrScheme name="3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3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mmon_ID02">
  <a:themeElements>
    <a:clrScheme name="4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mmon_ID02">
  <a:themeElements>
    <a:clrScheme name="5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mmon_ID02">
  <a:themeElements>
    <a:clrScheme name="6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6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mmon_ID02">
  <a:themeElements>
    <a:clrScheme name="7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7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mmon_ID02">
  <a:themeElements>
    <a:clrScheme name="8_Common_ID02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8_Common_ID02">
      <a:majorFont>
        <a:latin typeface="Arial"/>
        <a:ea typeface=""/>
        <a:cs typeface="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mmon_ID02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1176</TotalTime>
  <Words>171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Common_ID02</vt:lpstr>
      <vt:lpstr>1_Common_ID02</vt:lpstr>
      <vt:lpstr>2_Common_ID02</vt:lpstr>
      <vt:lpstr>3_Common_ID02</vt:lpstr>
      <vt:lpstr>4_Common_ID02</vt:lpstr>
      <vt:lpstr>5_Common_ID02</vt:lpstr>
      <vt:lpstr>6_Common_ID02</vt:lpstr>
      <vt:lpstr>7_Common_ID02</vt:lpstr>
      <vt:lpstr>8_Common_ID02</vt:lpstr>
      <vt:lpstr>9_Common_ID02</vt:lpstr>
      <vt:lpstr>10_Common_ID02</vt:lpstr>
      <vt:lpstr>11_Common_ID02</vt:lpstr>
      <vt:lpstr>Common_ID06</vt:lpstr>
      <vt:lpstr>1_Common_ID06</vt:lpstr>
      <vt:lpstr>6_Техническая</vt:lpstr>
      <vt:lpstr>Муниципальное автономное дошкольное образовательное учреждение детский сад комбинированного вида № 10 «Аленький цветочек»  Ступинского муниципального района   ПРОФИЛАКТИКА НАРУШЕНИЙ РЕЧИ ДЕТЕЙ СРЕДНЕГО ДОШКОЛЬНОГО ВОЗРАСТА ПОСРЕДСТВОМ  ИСПОЛЬЗОВАНИЯ ПАЛЬЧИКОВОГО ТЕАТРА</vt:lpstr>
      <vt:lpstr>Презентация PowerPoint</vt:lpstr>
      <vt:lpstr>Презентация PowerPoint</vt:lpstr>
      <vt:lpstr>         ТЕАТРАЛИЗОВАННАЯ ДЕЯТЕЛЬНОСТЬ         УЧИТЬ ИГРАЯ</vt:lpstr>
      <vt:lpstr>Пальчиковый театр</vt:lpstr>
      <vt:lpstr> Пальчиковый театр бывает различных видов: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для родителей детей младшего возраста</dc:title>
  <dc:creator>1</dc:creator>
  <cp:lastModifiedBy>WINDOWS</cp:lastModifiedBy>
  <cp:revision>68</cp:revision>
  <dcterms:created xsi:type="dcterms:W3CDTF">2007-12-05T14:16:35Z</dcterms:created>
  <dcterms:modified xsi:type="dcterms:W3CDTF">2015-11-08T16:25:50Z</dcterms:modified>
</cp:coreProperties>
</file>