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Arial Black" pitchFamily="34" charset="0"/>
              </a:rPr>
              <a:t>ОСОБЕННОСТИ ОРГАНИЗАЦИИ ВНЕУРОЧНОЙ ДЕЯТЕЛЬНОСТИ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Arial Black" pitchFamily="34" charset="0"/>
              </a:rPr>
              <a:t>ПРИ РАБОТЕ С ДЕТЬМИ С ПОВЫШЕННОЙ МОТИВАЦИЕЙ ОБУЧЕНИЯ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002060"/>
                </a:solidFill>
              </a:rPr>
              <a:t>Если бы дети росли в соответствии с нашими ожиданиями, у нас вырастали бы только гении.</a:t>
            </a:r>
            <a:br>
              <a:rPr lang="ru-RU" sz="5400" i="1" dirty="0" smtClean="0">
                <a:solidFill>
                  <a:srgbClr val="002060"/>
                </a:solidFill>
              </a:rPr>
            </a:br>
            <a:r>
              <a:rPr lang="ru-RU" sz="5400" i="1" dirty="0" smtClean="0">
                <a:solidFill>
                  <a:srgbClr val="002060"/>
                </a:solidFill>
              </a:rPr>
              <a:t>Иоганн Вольфганг Гёте</a:t>
            </a:r>
            <a:endParaRPr lang="ru-RU" sz="5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ВЫЯВЛЕНИЕ И ОПРЕДЕЛЕНИЕ СВОЕОБРАЗИЯ ОДАРЁННОСТИ ДЕТЕЙ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SUS\Desktop\DETAIL_PICTURE_597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482453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Диагностика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Наблюдение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Анкетирование (детей, родителей и учителей)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Экспертное оценивание конкретных продуктов творческой деятельности детей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Тестирование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/>
              <a:t>СИСТЕМА ВНЕУРОЧНОЙ ДЕЯТЕЛЬНОСТИ УЧАЩИХСЯ ВКЛЮЧАЕТ РАЗНЫЕ ФОРМЫ РАБОТЫ:</a:t>
            </a:r>
            <a:endParaRPr lang="ru-RU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ЭЛЕКТИВНЫЕ КУРСЫ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ИНТЕЛЛЕКТУАЛЬНЫЕ КЛУБЫ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ОЛИМПИАДЫ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ВИКТОРИНЫ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КРУЖКИ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ПРОЕКТНО-ИССЛЕДОВАТЕЛЬСКАЯ ДЕЯТЕЛЬНОСТЬ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ЭЛЕКТИВНЫЕ КУРСЫ: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ПОВЫШЕННЫЙ УРОВЕНЬ ИЗУЧЕНИЯ</a:t>
            </a:r>
          </a:p>
          <a:p>
            <a:pPr algn="ctr">
              <a:buNone/>
            </a:pPr>
            <a:r>
              <a:rPr lang="ru-RU" b="1" dirty="0" smtClean="0"/>
              <a:t>(«В мире фонетики»)</a:t>
            </a:r>
          </a:p>
          <a:p>
            <a:pPr algn="ctr">
              <a:buNone/>
            </a:pPr>
            <a:endParaRPr lang="ru-RU" b="1" dirty="0" smtClean="0"/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МЕЖПРЕДМЕТНЫЕ СВЯЗИ</a:t>
            </a:r>
          </a:p>
          <a:p>
            <a:pPr algn="ctr">
              <a:buNone/>
            </a:pPr>
            <a:r>
              <a:rPr lang="ru-RU" b="1" dirty="0" smtClean="0"/>
              <a:t>(изучать смежные учебные предметы на повышенном уровне)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ИНТЕЛЛЕКТУАЛЬНЫЙ КЛУБ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Тематические встречи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Конкурсы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подготовленных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творческих программ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Турниры между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 командами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Праздники знаний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Megdunarodniy_intellektualniy_turnir_Favor_proydyot_v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4707" y="2420888"/>
            <a:ext cx="4309293" cy="32847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ПРЕДМЕТНЫЕ КРУЖКИ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935480"/>
            <a:ext cx="4762872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Предназначены для учащихся, интересы которых выходят за рамки программы.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Работа в кружке не на уровне запоминания, а на уровне активного сознания, включая упражнения на развитие познавательных сил личности (память, внимание, мышление, воображение).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творчеств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017" y="1916832"/>
            <a:ext cx="3667919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04664"/>
            <a:ext cx="8229600" cy="299424"/>
          </a:xfrm>
        </p:spPr>
        <p:txBody>
          <a:bodyPr>
            <a:normAutofit fontScale="90000"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0009-009-Uchebnogo-issledovan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31011-intelektu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154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ВЫЯВЛЕНИЕ И ОПРЕДЕЛЕНИЕ СВОЕОБРАЗИЯ ОДАРЁННОСТИ ДЕТЕЙ</vt:lpstr>
      <vt:lpstr>Диагностика</vt:lpstr>
      <vt:lpstr>СИСТЕМА ВНЕУРОЧНОЙ ДЕЯТЕЛЬНОСТИ УЧАЩИХСЯ ВКЛЮЧАЕТ РАЗНЫЕ ФОРМЫ РАБОТЫ:</vt:lpstr>
      <vt:lpstr>ЭЛЕКТИВНЫЕ КУРСЫ:</vt:lpstr>
      <vt:lpstr>ИНТЕЛЛЕКТУАЛЬНЫЙ КЛУБ</vt:lpstr>
      <vt:lpstr>ПРЕДМЕТНЫЕ КРУЖКИ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ASUS</cp:lastModifiedBy>
  <cp:revision>10</cp:revision>
  <dcterms:created xsi:type="dcterms:W3CDTF">2015-04-14T16:28:05Z</dcterms:created>
  <dcterms:modified xsi:type="dcterms:W3CDTF">2015-04-14T18:08:14Z</dcterms:modified>
</cp:coreProperties>
</file>