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2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5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5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8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7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0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1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3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87BA-B588-4EE0-8FDC-355A91BBA1E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C17C-1EC1-4114-95AB-FA8E65E20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94"/>
            <a:ext cx="9144000" cy="67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2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7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9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0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4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2</cp:revision>
  <dcterms:created xsi:type="dcterms:W3CDTF">2015-10-14T05:52:06Z</dcterms:created>
  <dcterms:modified xsi:type="dcterms:W3CDTF">2015-11-05T17:47:26Z</dcterms:modified>
</cp:coreProperties>
</file>