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notesMasterIdLst>
    <p:notesMasterId r:id="rId17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68" r:id="rId12"/>
    <p:sldId id="263" r:id="rId13"/>
    <p:sldId id="265" r:id="rId14"/>
    <p:sldId id="276" r:id="rId15"/>
    <p:sldId id="272" r:id="rId16"/>
  </p:sldIdLst>
  <p:sldSz cx="9144000" cy="6858000" type="screen4x3"/>
  <p:notesSz cx="9144000" cy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299" cy="25717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otto.net.ua-137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2625322"/>
            <a:ext cx="5643570" cy="4232677"/>
          </a:xfrm>
          <a:prstGeom prst="rect">
            <a:avLst/>
          </a:prstGeom>
        </p:spPr>
      </p:pic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322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4800" b="1" dirty="0" smtClean="0">
                <a:solidFill>
                  <a:srgbClr val="FF0000"/>
                </a:solidFill>
                <a:cs typeface="Browallia New" pitchFamily="34" charset="-34"/>
              </a:rPr>
              <a:t>«</a:t>
            </a:r>
            <a:r>
              <a:rPr lang="ru-RU" sz="4800" b="1" i="0" u="none" strike="noStrike" cap="none" baseline="0" dirty="0" smtClean="0">
                <a:solidFill>
                  <a:srgbClr val="FF0000"/>
                </a:solidFill>
                <a:cs typeface="Browallia New" pitchFamily="34" charset="-34"/>
                <a:sym typeface="Arial"/>
              </a:rPr>
              <a:t>Особенности развития речи детей младшего дошкольного возраста».</a:t>
            </a:r>
            <a:r>
              <a:rPr lang="en-US" sz="4800" b="1" i="0" u="none" strike="noStrike" cap="none" baseline="0" dirty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  <a:t/>
            </a:r>
            <a:br>
              <a:rPr lang="en-US" sz="4800" b="1" i="0" u="none" strike="noStrike" cap="none" baseline="0" dirty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</a:br>
            <a:r>
              <a:rPr lang="ru-RU" sz="4800" b="1" i="0" u="none" strike="noStrike" cap="none" baseline="0" dirty="0" smtClean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  <a:t/>
            </a:r>
            <a:br>
              <a:rPr lang="ru-RU" sz="4800" b="1" i="0" u="none" strike="noStrike" cap="none" baseline="0" dirty="0" smtClean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</a:br>
            <a:r>
              <a:rPr lang="ru-RU" sz="4800" b="1" dirty="0" smtClean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  <a:t/>
            </a:r>
            <a:br>
              <a:rPr lang="ru-RU" sz="4800" b="1" dirty="0" smtClean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</a:br>
            <a:r>
              <a:rPr lang="ru-RU" sz="4800" b="1" dirty="0" smtClean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  <a:t/>
            </a:r>
            <a:br>
              <a:rPr lang="ru-RU" sz="4800" b="1" dirty="0" smtClean="0">
                <a:solidFill>
                  <a:schemeClr val="dk2"/>
                </a:solidFill>
                <a:latin typeface="Browallia New" pitchFamily="34" charset="-34"/>
                <a:cs typeface="Browallia New" pitchFamily="34" charset="-34"/>
                <a:sym typeface="Arial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800" b="1" i="0" u="none" strike="noStrike" cap="none" baseline="0" dirty="0" smtClean="0">
                <a:solidFill>
                  <a:srgbClr val="002060"/>
                </a:solidFill>
                <a:latin typeface="Arial Black" pitchFamily="34" charset="0"/>
                <a:ea typeface="Arial"/>
                <a:cs typeface="Arial"/>
                <a:sym typeface="Arial"/>
              </a:rPr>
              <a:t>Воспитатель: Дашкевич Л.В.</a:t>
            </a:r>
            <a: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   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Телефон.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разговоры по телефону (настоящему с бабушкой или игрушечному) способствуют развитию активной устной речи детей.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Ситуация общения «Научи меня».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Персонаж (игрушка) беседует с ребенком, спрашивает, что интересного произошло сегодня, чему он научился. Взрослый с помощью наводящих вопросов побуждает ребенка делиться своими впечатлениями, опытом.</a:t>
            </a:r>
            <a:br>
              <a:rPr lang="ru-RU" sz="2400" dirty="0" smtClean="0"/>
            </a:br>
            <a:r>
              <a:rPr lang="ru-RU" sz="2400" dirty="0" smtClean="0"/>
              <a:t>( …А меня научишь???)</a:t>
            </a:r>
            <a:br>
              <a:rPr lang="ru-RU" sz="2400" dirty="0" smtClean="0"/>
            </a:br>
            <a:r>
              <a:rPr lang="ru-RU" sz="2400" dirty="0" smtClean="0"/>
              <a:t>Необходимо создавать ситуацию успеха. Похвалить ребенка за интересный рассказ или за то, чему он вас научил.  У ребенка постепенно будет складываться понимание того, что делиться чем-то, рассказывать- это интересно и здорово!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304800" y="1676400"/>
            <a:ext cx="8686800" cy="267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Артикуляционная гимнастика: </a:t>
            </a: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 совокупность специальных упражнений, направленных на укрепление мышц артикуляционного аппарата, развитие силы, подвижности и дифференцированности движений органов, участвующих в речевом процессе.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Артикуляционная гимнастика выполняется с детьми в игровой форме перед зеркалом 5-10 минут.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Звукопроизношение: 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04800" y="1676400"/>
            <a:ext cx="8534399" cy="523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Arial"/>
              <a:buNone/>
            </a:pPr>
            <a:endParaRPr sz="1400" b="1" i="0" u="none" strike="noStrike" cap="none" baseline="0">
              <a:solidFill>
                <a:srgbClr val="0033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Совершенствовать умение детей внятно произносить в словах гласные (а,у,и,о,э) и некоторые согласные звуки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 п-б-т-д-к-г-ф-в-т-с-з-ц).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Arial"/>
              <a:buNone/>
            </a:pPr>
            <a:endParaRPr sz="2400" b="1" i="0" u="none" strike="noStrike" cap="none" baseline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Упражнение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Произнесите звуки в, с, з, д, н, к, ц, ш. Пропойте звуки м, н, с, з, ж. Пусть малыш приставит руку к горлу во время произнесения этих согласных, он почувствует, что в горле что-то </a:t>
            </a:r>
            <a:r>
              <a:rPr lang="en-US" sz="20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вибрирует — там рождаются звуки.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Arial"/>
              <a:buNone/>
            </a:pPr>
            <a:endParaRPr sz="2000" b="0" i="0" u="none" strike="noStrike" cap="none" baseline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 губные (п, пь, б, бь)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 зубные (т, ть, д, дь)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губно-зубные (ф,фь,в, вь)</a:t>
            </a:r>
          </a:p>
          <a:p>
            <a:pPr marL="0" marR="0" lvl="0" indent="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Noto Symbol"/>
              <a:buNone/>
            </a:pPr>
            <a:endParaRPr sz="2400" b="1" i="0" u="none" strike="noStrike" cap="none" baseline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baseline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04800" y="500042"/>
            <a:ext cx="8839199" cy="60722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Советы</a:t>
            </a:r>
            <a:r>
              <a:rPr lang="en-US" sz="24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логопеда</a:t>
            </a:r>
            <a:r>
              <a:rPr lang="en-US" sz="24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Arial"/>
              <a:buNone/>
            </a:pPr>
            <a:endParaRPr sz="24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взрослых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четкая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неторопливая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грамматически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фонетически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правильно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оформленная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следует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искажать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имитировать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детскую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обращать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внимание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детей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согласовывают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предложении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поправлять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исправлять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допущенные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ошибки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играя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ребенком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упражнять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согласовании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имен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существительных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разными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частями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например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глаголами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взять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куклу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спросить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Кто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приехал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гости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?, и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дает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полный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ответ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“К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гости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приехала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кукла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использовать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игру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Чего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стало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?”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существительное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р.п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ед.ч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(выст.3-4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т.д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Часто ли Вы читаете ребёнку книги?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Чаще читайте детям их любимые сказки, даже если вам они приелись. Любимая сказка есть у каждого ребенка. Такую сказку дети готовы слушать снова и снова, переживая каждый раз за ее героев, потому что отождествляют себя с ними. Если вы поймете почему ваш малыш любит именно эту сказку, то вы лучше постигните его внутренний мир. 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Если вдруг ваш ребенок не любит сказки — выберите ему сказку, по сюжету его любимого мультика (например, по Диснею).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Заговори, чтобы я тебя увидел.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(Сократ)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Правильная</a:t>
            </a:r>
            <a:r>
              <a:rPr lang="en-US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выразительная</a:t>
            </a:r>
            <a:r>
              <a:rPr lang="en-US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речь</a:t>
            </a:r>
            <a:r>
              <a:rPr lang="en-US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портрет</a:t>
            </a:r>
            <a:r>
              <a:rPr lang="en-US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человека</a:t>
            </a:r>
            <a:r>
              <a:rPr lang="en-US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Речь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прирожденный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дар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начинается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детства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305800" cy="292895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Речь-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существенный элемент человеческой деятельности, позволяющий человеку познавать окружающий мир, передавать свои знания и опыт другим людям, обрабатывать их для передачи последующим поколениям.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357166"/>
            <a:ext cx="8305800" cy="1214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задачи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речевого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развития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28600" y="1550987"/>
            <a:ext cx="8915400" cy="5264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Arial"/>
              <a:buNone/>
            </a:pPr>
            <a:endParaRPr sz="24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Воспитание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звуковой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культуры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словарная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грамматического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строя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связности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построении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развернутого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высказывания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решаются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возрастном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Однако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возраста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возрасту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происходит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постепенное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усложнение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каждой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меняются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методы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детей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младшего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дошкольного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возраста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происходит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быстро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быстро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каком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другом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возрасте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пополняется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словарный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запас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улучшается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звуковое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оформление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более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развернутыми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становятся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фразы</a:t>
            </a:r>
            <a:r>
              <a:rPr lang="en-US" sz="24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14290"/>
            <a:ext cx="8305800" cy="12858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Формирование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словаря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Активный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словарь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52400" y="1417637"/>
            <a:ext cx="8381999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Однако не все дети  имеют одинаковый уровень речевого развития: одни уже к трем годам чисто и правильно произносят слова, другие говорят все еще не достаточно отчетливо, неправильно произносят отдельные звуки. Таких детей большинство. К концу четвертого года словарный запас ребенка должен достигать приблизительно 1500 — 2000 слов.  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❑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Особенностью словарной работы является то, что она неразрывно связана с обогащением знаний и представлений дошкольников об окружающих их предметах и явлениях быта, о повседневной жизни, о природе.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381000" y="304800"/>
            <a:ext cx="8305799" cy="4154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Noto Symbol"/>
              <a:buNone/>
            </a:pPr>
            <a:endParaRPr sz="2400" b="0" i="0" u="none" strike="noStrike" cap="none" baseline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Noto Symbol"/>
              <a:buNone/>
            </a:pPr>
            <a:endParaRPr sz="2400" b="0" i="0" u="none" strike="noStrike" cap="none" baseline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речи присутствуют существительные, глаголы, местоимения (мой, твой, наш),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наречия (тут, там, здесь),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числительные (один, два),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притяжательные прилагательные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(дядина шляпа, мамино пальто).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Noto Symbol"/>
              <a:buChar char="❑"/>
            </a:pPr>
            <a:r>
              <a:rPr lang="en-US" sz="2400" b="0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Обобщающие понятия (дикие животные, домашние животные, их детеныши; фрукты, овощи; игрушки, посуда.)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Практическое задание</a:t>
            </a:r>
            <a:b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76200" y="1447800"/>
            <a:ext cx="8610599" cy="535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«ЧУДЕСНЫЙ МЕШОЧЕК»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закреплять в словаре ребенка слова по теме: «Игрушки», «Фрукты», «Овощи» и т.д., учить различать предметы на ощупь, совершенствовать тактильное восприятие.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ОБОРУДОВАНИЕ: мешочек, предметы по теме.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Предложите ребенку достать из «чудесного мешочка» определенный предмет. Малыш должен найти его на ощупь, не заглядывая в мешочек. Усложнить задание можно, положив в мешочек предметы разного размера (большие, маленькие). В этом случае ребенку предлагается найти в мешочке указанный взрослым предмет.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«ПОДБЕРИ ПАРУ»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закрепить словарь существительных по теме «Игрушки», учить устанавливать сходство предмета с его изображением на картинках, совершенствовать зрительное восприятие.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ОБОРУДОВАНИЕ: игрушки ( мяч, кукла, мишка и т.д.), предметные картинки с изображением этих игрушек.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Рассмотрите  вместе с ребенком игрушки и предметные картинки. Назовите каждую из них. Попросите ребенка взять в руки одну из картинок и найти игрушку соответствующую ей.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Грамматический строй: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79375" y="1581150"/>
            <a:ext cx="8226425" cy="3786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Дети отвечают на вопросы взрослых развернутыми фразами, состоящими из 3-4 и более слов. В его речи преобладают простые распространенные предложения, но появляются и сложные (сложносочиненные и сложноподчиненные). В предложениях используются однородные члены («Тут сидят Таня и Света»), существительные и глаголы во множественном числе («Чашки стоят на столе»), В этом возрасте дети осваивают сравнительную степень прилагательных и наречий, в речи появляются краткие причастия.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96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i="0" u="none" strike="noStrike" cap="none" baseline="0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Предлоги</a:t>
            </a:r>
            <a:r>
              <a:rPr lang="en-US" sz="36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3600" b="1" i="0" u="none" strike="noStrike" cap="none" baseline="0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речи</a:t>
            </a:r>
            <a:r>
              <a:rPr lang="en-US" sz="36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“В”, “</a:t>
            </a:r>
            <a:r>
              <a:rPr lang="en-US" sz="3600" b="1" i="0" u="none" strike="noStrike" cap="none" baseline="0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36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”, “</a:t>
            </a:r>
            <a:r>
              <a:rPr lang="en-US" sz="3600" b="1" i="0" u="none" strike="noStrike" cap="none" baseline="0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</a:t>
            </a:r>
            <a:r>
              <a:rPr lang="en-US" sz="36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”, “</a:t>
            </a:r>
            <a:r>
              <a:rPr lang="en-US" sz="3600" b="1" i="0" u="none" strike="noStrike" cap="none" baseline="0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</a:t>
            </a:r>
            <a:r>
              <a:rPr lang="en-US" sz="36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  <a:br>
              <a:rPr lang="en-US" sz="36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36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457200" y="1571612"/>
            <a:ext cx="8458200" cy="48577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Упражнение: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Желтое…(солнце)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2000" b="1" i="0" u="none" strike="noStrike" cap="none" baseline="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Пушистые …(котята)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Машина ……какая? (большая)</a:t>
            </a:r>
            <a:endParaRPr lang="ru-RU" sz="2000" b="1" i="0" u="none" strike="noStrike" cap="none" baseline="0" dirty="0" smtClean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Упражнение</a:t>
            </a:r>
            <a:r>
              <a:rPr lang="en-US" sz="20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Зайчик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столом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столом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столе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Ворона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крышей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крыши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Мячик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столом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Поросенок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(в </a:t>
            </a:r>
            <a:r>
              <a:rPr lang="en-US" sz="2000" b="1" i="0" u="none" strike="noStrike" cap="none" baseline="0" dirty="0" err="1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коробке</a:t>
            </a:r>
            <a:r>
              <a:rPr lang="en-US" sz="2000" b="1" i="0" u="none" strike="noStrike" cap="none" baseline="0" dirty="0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Упражнение</a:t>
            </a:r>
            <a:r>
              <a:rPr lang="en-US" sz="20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Arial"/>
              <a:buNone/>
            </a:pPr>
            <a:endParaRPr sz="2000" b="1" i="0" u="none" strike="noStrike" cap="none" baseline="0" dirty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Утка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утенок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утята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Кошка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котенок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котята</a:t>
            </a:r>
            <a:endParaRPr lang="en-US" sz="2000" b="1" i="0" u="none" strike="noStrike" cap="none" baseline="0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Собака-щенок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щенята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000" b="1" i="0" u="none" strike="noStrike" cap="none" baseline="0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т.д</a:t>
            </a:r>
            <a:r>
              <a:rPr lang="en-US" sz="2000" b="1" i="0" u="none" strike="noStrike" cap="none" baseline="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baseline="0" dirty="0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305800" cy="4857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Связная речь:</a:t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Задачи: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1.Развития диалогической речи.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2. Развитие инициативной речи во взаимодействии со взрослыми и сверстниками.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Мнемотехника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 это совокупность правил и приемов, облегчающих процесс запоминания информации.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855</Words>
  <Application>Microsoft Office PowerPoint</Application>
  <PresentationFormat>Экран (4:3)</PresentationFormat>
  <Paragraphs>66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«Особенности развития речи детей младшего дошкольного возраста».     Воспитатель: Дашкевич Л.В.                             </vt:lpstr>
      <vt:lpstr>Речь- существенный элемент человеческой деятельности, позволяющий человеку познавать окружающий мир, передавать свои знания и опыт другим людям, обрабатывать их для передачи последующим поколениям.</vt:lpstr>
      <vt:lpstr>Основные задачи речевого развития.</vt:lpstr>
      <vt:lpstr>Формирование словаря. Активный словарь.</vt:lpstr>
      <vt:lpstr>Слайд 5</vt:lpstr>
      <vt:lpstr> Практическое задание </vt:lpstr>
      <vt:lpstr>Грамматический строй: </vt:lpstr>
      <vt:lpstr>Предлоги в речи “В”, “На”, “Под”, “Над”. </vt:lpstr>
      <vt:lpstr>Связная речь: Задачи:  1.Развития диалогической речи. 2. Развитие инициативной речи во взаимодействии со взрослыми и сверстниками. Мнемотехника- это совокупность правил и приемов, облегчающих процесс запоминания информации.  </vt:lpstr>
      <vt:lpstr>Телефон. разговоры по телефону (настоящему с бабушкой или игрушечному) способствуют развитию активной устной речи детей. Ситуация общения «Научи меня».  Персонаж (игрушка) беседует с ребенком, спрашивает, что интересного произошло сегодня, чему он научился. Взрослый с помощью наводящих вопросов побуждает ребенка делиться своими впечатлениями, опытом. ( …А меня научишь???) Необходимо создавать ситуацию успеха. Похвалить ребенка за интересный рассказ или за то, чему он вас научил.  У ребенка постепенно будет складываться понимание того, что делиться чем-то, рассказывать- это интересно и здорово! </vt:lpstr>
      <vt:lpstr>Слайд 11</vt:lpstr>
      <vt:lpstr>Звукопроизношение: </vt:lpstr>
      <vt:lpstr>Слайд 13</vt:lpstr>
      <vt:lpstr>Часто ли Вы читаете ребёнку книги? Чаще читайте детям их любимые сказки, даже если вам они приелись. Любимая сказка есть у каждого ребенка. Такую сказку дети готовы слушать снова и снова, переживая каждый раз за ее героев, потому что отождествляют себя с ними. Если вы поймете почему ваш малыш любит именно эту сказку, то вы лучше постигните его внутренний мир.  Если вдруг ваш ребенок не любит сказки — выберите ему сказку, по сюжету его любимого мультика (например, по Диснею). </vt:lpstr>
      <vt:lpstr>Заговори, чтобы я тебя увидел. (Сократ)   Правильная, выразительная речь- портрет человека.   Речь- это не прирожденный дар. Все начинается с детства…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«Особенности развития речи детей младшего дошкольного возраста».                               </dc:title>
  <cp:lastModifiedBy>User</cp:lastModifiedBy>
  <cp:revision>30</cp:revision>
  <dcterms:modified xsi:type="dcterms:W3CDTF">2015-11-08T17:07:55Z</dcterms:modified>
</cp:coreProperties>
</file>