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1B30-62FB-4EDB-B348-E2C0C5D539C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5975E-36AD-4D50-94CB-EBE01F4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7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Напиджева</a:t>
            </a:r>
            <a:r>
              <a:rPr lang="ru-RU" baseline="0" dirty="0" smtClean="0"/>
              <a:t> З.В., воспитатель </a:t>
            </a:r>
            <a:r>
              <a:rPr lang="ru-RU" baseline="0" smtClean="0"/>
              <a:t>1 категории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5975E-36AD-4D50-94CB-EBE01F4E08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1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692696"/>
            <a:ext cx="5904656" cy="47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1620" y="5589240"/>
            <a:ext cx="6552728" cy="10527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Выполнила: Воспитатель высшей категории</a:t>
            </a:r>
          </a:p>
          <a:p>
            <a:pPr algn="ctr"/>
            <a:r>
              <a:rPr lang="ru-RU" dirty="0" err="1" smtClean="0"/>
              <a:t>Напиджева</a:t>
            </a:r>
            <a:r>
              <a:rPr lang="ru-RU" dirty="0" smtClean="0"/>
              <a:t> </a:t>
            </a:r>
            <a:r>
              <a:rPr lang="ru-RU" dirty="0" err="1" smtClean="0"/>
              <a:t>Зулифа</a:t>
            </a:r>
            <a:r>
              <a:rPr lang="ru-RU" dirty="0" smtClean="0"/>
              <a:t>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21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425352" cy="54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296478" cy="51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3" y="7162"/>
            <a:ext cx="5277234" cy="68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18370" cy="57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452828" cy="55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7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3" y="7162"/>
            <a:ext cx="5277234" cy="68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3" y="7162"/>
            <a:ext cx="5277234" cy="68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3" y="7162"/>
            <a:ext cx="5277234" cy="68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3" y="116632"/>
            <a:ext cx="527723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1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36338" cy="57032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56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3" y="7162"/>
            <a:ext cx="5277234" cy="68436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20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3" y="7162"/>
            <a:ext cx="5277234" cy="68436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93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76672"/>
            <a:ext cx="800346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9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835457" cy="59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037099" cy="55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453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16</Words>
  <Application>Microsoft Office PowerPoint</Application>
  <PresentationFormat>Экран (4:3)</PresentationFormat>
  <Paragraphs>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Зуля</cp:lastModifiedBy>
  <cp:revision>6</cp:revision>
  <dcterms:created xsi:type="dcterms:W3CDTF">2014-03-24T11:22:18Z</dcterms:created>
  <dcterms:modified xsi:type="dcterms:W3CDTF">2015-11-07T13:49:18Z</dcterms:modified>
</cp:coreProperties>
</file>