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68828B-2C54-41A1-A6AE-D9E756E7E47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41CAE7-8126-48C6-9B8F-50F3DA6F9A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045" y="2132856"/>
            <a:ext cx="664591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Развитие познавательных способностей детей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посредством</a:t>
            </a:r>
            <a:r>
              <a:rPr lang="ru-RU" sz="3600" b="1" dirty="0" smtClean="0"/>
              <a:t> использования занимательного математического материала</a:t>
            </a:r>
            <a:br>
              <a:rPr lang="ru-RU" sz="3600" b="1" dirty="0" smtClean="0"/>
            </a:br>
            <a:endParaRPr lang="ru-RU" sz="3600" b="1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445224"/>
            <a:ext cx="4320480" cy="1008112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Коковина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Елена Анатольевна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первой квалификационной категории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№19 «Снежинка»</a:t>
            </a:r>
          </a:p>
          <a:p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Занимательные вопросы, игры-шутки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3" y="1397000"/>
          <a:ext cx="8064894" cy="46242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8"/>
                <a:gridCol w="2688298"/>
                <a:gridCol w="2688298"/>
              </a:tblGrid>
              <a:tr h="9248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Разминка на быстроту реакции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Дополни фразу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Закончи предложение</a:t>
                      </a:r>
                      <a:endParaRPr lang="ru-RU" dirty="0"/>
                    </a:p>
                  </a:txBody>
                  <a:tcPr/>
                </a:tc>
              </a:tr>
              <a:tr h="3699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Из чего видна улица?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Дед, который раздает подарки?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Съедобный персонаж?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Часть одежды, куда кладут деньги?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Какой день будет завтра?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Если песок мокрый, то...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Мальчик моет руки, потому что...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Если переходить улицу на красный свет, то...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Автобус остановился, потому что...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Музыку пишет... (композитор).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Стихи пишет... (поэт).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Белье стирает... (прачка).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Горные вершины покоряет... (альпинист).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Обед варит... (повар).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704968"/>
          <a:ext cx="8280920" cy="56043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80920"/>
              </a:tblGrid>
              <a:tr h="1159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Загадки – шутки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448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 садике гулял павлин. Подошел еще один. Два павлина за кустами.  Сколько их? Считайте сами.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Летела стая голубей: 2 впереди, 1 сзади, 2 сзади, 1 впереди. Сколько было гусей?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Назовите 3 дня подряд, не пользуясь названиями дней недели, числами. (Сегодня, завтра, послезавтра или вчера, сегодня, завтра).</a:t>
                      </a:r>
                    </a:p>
                    <a:p>
                      <a:pPr>
                        <a:buNone/>
                      </a:pP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Вышла курочка гулять,  собрала своих цыплят.  7 бежали впереди,  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осталось позади.  Беспокоится их мать  и не может сосчитать.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Сосчитайте-ка, ребята,  сколько было всех цыплят.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Информировать родителей о задачах и содержании занимательных развивающих игр и </a:t>
            </a:r>
            <a:r>
              <a:rPr lang="ru-RU" dirty="0" err="1" smtClean="0"/>
              <a:t>логико</a:t>
            </a:r>
            <a:r>
              <a:rPr lang="ru-RU" dirty="0" smtClean="0"/>
              <a:t> - математических, </a:t>
            </a:r>
            <a:r>
              <a:rPr lang="ru-RU" dirty="0" smtClean="0"/>
              <a:t>используемых </a:t>
            </a:r>
            <a:r>
              <a:rPr lang="ru-RU" dirty="0" smtClean="0"/>
              <a:t>в детском саду.</a:t>
            </a:r>
          </a:p>
          <a:p>
            <a:endParaRPr lang="ru-RU" dirty="0" smtClean="0"/>
          </a:p>
          <a:p>
            <a:r>
              <a:rPr lang="ru-RU" dirty="0" smtClean="0"/>
              <a:t>Участие родителей в работе по развитию познавательной активности логического мышления дошкольников (математические ярмарки, праздники, конкурсы) .</a:t>
            </a:r>
          </a:p>
          <a:p>
            <a:endParaRPr lang="ru-RU" dirty="0" smtClean="0"/>
          </a:p>
          <a:p>
            <a:r>
              <a:rPr lang="ru-RU" dirty="0" smtClean="0"/>
              <a:t>Создание обогащенной развивающей среды дома.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Знания будут прочнее, если закреплять их дома: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дороге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Маленькие дети очень быстро устают в транспорте, если их предоставить самим себе. Это время можно провести с пользой, если вы будете вместе с ребенком считать. Сосчитать можно проезжающие автобусы, количество пассажиров-детей, магазины или аптеки. Можно придумать каждому объект для счета: ребенок считает большие дома, а вы маленькие. У кого больше? Сколько вокруг машин?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Обращайте внимание ребенка на то, что происходит вокруг: на прогулке, на пути в магазин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т. д. Задавайте вопросы, например: "Здесь больше мальчиков или девочек?", "Давай сосчитаем, сколько скамеек в парке", "Покажи, какое дерево высокое, а какое самое низкое", "Сколько этажей в этом доме?" И т. д.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Далеко ли это?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Гуляя с ребенком, выберите какой-нибудь объект на недалеком от вас расстоянии, например лестницу, и сосчитайте, сколько до нее шагов. Затем выберите другой объект и также сосчитайте шаги. Сравните измеренные шагами расстояния - какое больше? Постарайтесь вместе с ребенком предположить, сколько шагов потребуется, чтобы подойти к какому-то близкому объекту.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Счет на кухне.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Кухня - отличное место для постижения основ математики. Ребенок может пересчитывать предметы сервировки, помогая вам накрывать на стол. Или достать из холодильника по вашей просьбе три яблока и один банан. Разнообразить задания можно до бесконечности.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Список используемых ресурсов: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В.П. Новикова –Математика –это интересно. Игровые ситуации. М.: « Мозаика-Синтез » , 2000.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З. А. Михайлова –Математическое развитие дошкольников. СПБ.: « ДЕТСТВО-ПРЕСС» ,2008.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Е. В. Карпова – Игровые занимательные задачи для дошкольников. Ярославль: «Академия развития», 1997.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З. А. Михайлова – Чего на свете не бывает? Москва: «Просвещение», 1990.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О. М. Дьяченко, Е. Л.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Агаева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–Дидактические игры – занятия в ДОУ. Практическое пособие для воспитателей и методистов.  Москва: «Просвещение», 1991.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Панова Е.Н. Дидактические игры-занятия в ДОУ. ТЦ «Учитель» Воронеж 2007г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Интернет ресурсы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http://nsportal.ru/detskii-sad/raznoe/nauchno-poznavatelnyy-centr-v-detskom-sadu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http://www.moi-detsad.ru/konsultac562.html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http://www.i-gnom.ru/books/metlina_matematika_v_detskom_sadu.html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http://skyclipart.ru/detsad/17221-kartoteka-yelementarnyx-opytov-i-yeksperimentov-v-detskom-sadu.html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104456" cy="29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lena\Documents\фото\SAM_0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515883" cy="2636912"/>
          </a:xfrm>
          <a:prstGeom prst="rect">
            <a:avLst/>
          </a:prstGeom>
          <a:noFill/>
        </p:spPr>
      </p:pic>
      <p:pic>
        <p:nvPicPr>
          <p:cNvPr id="7" name="Picture 3" descr="C:\Users\Elena\Documents\фото\SAM_0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1048"/>
            <a:ext cx="3635896" cy="2726922"/>
          </a:xfrm>
          <a:prstGeom prst="rect">
            <a:avLst/>
          </a:prstGeom>
          <a:noFill/>
        </p:spPr>
      </p:pic>
      <p:pic>
        <p:nvPicPr>
          <p:cNvPr id="8" name="Picture 4" descr="C:\Users\Elena\Documents\фото\SAM_0428.JPG"/>
          <p:cNvPicPr>
            <a:picLocks noChangeAspect="1" noChangeArrowheads="1"/>
          </p:cNvPicPr>
          <p:nvPr/>
        </p:nvPicPr>
        <p:blipFill>
          <a:blip r:embed="rId6" cstate="print"/>
          <a:srcRect l="21655" t="18735" r="10219" b="8456"/>
          <a:stretch>
            <a:fillRect/>
          </a:stretch>
        </p:blipFill>
        <p:spPr bwMode="auto">
          <a:xfrm>
            <a:off x="3491880" y="3429000"/>
            <a:ext cx="2223405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Цель : развитии познавательной активности детей через использование  занимательных дидактических игр математического содержания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2060848"/>
            <a:ext cx="345638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Для реализации цели  были поставлены следующие задачи</a:t>
            </a:r>
            <a:r>
              <a:rPr lang="ru-RU" sz="2400" b="1" i="1" dirty="0" smtClean="0"/>
              <a:t>:</a:t>
            </a:r>
            <a:br>
              <a:rPr lang="ru-RU" sz="2400" b="1" i="1" dirty="0" smtClean="0"/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085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Осуществить </a:t>
            </a:r>
            <a:r>
              <a:rPr lang="ru-RU" sz="2000" dirty="0"/>
              <a:t>подбор занимательных игр, учитывая индивидуальные способности, возрастные возможности детей, уровень их развития.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Обеспечить </a:t>
            </a:r>
            <a:r>
              <a:rPr lang="ru-RU" sz="2000" dirty="0"/>
              <a:t>сенсорную привлекательность материала для детской самостоятельной деятельности (демонстрационный, раздаточный, схемы, игры, рабочие тетради, условные символы).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Поддерживать </a:t>
            </a:r>
            <a:r>
              <a:rPr lang="ru-RU" sz="2000" dirty="0"/>
              <a:t>интерес к обучению через игровые методы и приемы, сюжетную подачу материала математического содержания.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Изготовить </a:t>
            </a:r>
            <a:r>
              <a:rPr lang="ru-RU" sz="2000" dirty="0"/>
              <a:t>картотеку настольно-печатных и дидактических игр математического содержания.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Обеспечить </a:t>
            </a:r>
            <a:r>
              <a:rPr lang="ru-RU" sz="2000" dirty="0"/>
              <a:t>индивидуальную работу с детьми низкого уровня развития с целью выравнивания стартовых возможностей для обучения в начальной школе, и индивидуальный подход к детям с опережающим развитием.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Средства логико-математического развития:</a:t>
            </a:r>
            <a:br>
              <a:rPr lang="ru-RU" sz="2800" b="1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Пособия дидактические и универсальные</a:t>
            </a:r>
          </a:p>
          <a:p>
            <a:r>
              <a:rPr lang="ru-RU" dirty="0" smtClean="0"/>
              <a:t>Дидактические игры</a:t>
            </a:r>
          </a:p>
          <a:p>
            <a:r>
              <a:rPr lang="ru-RU" dirty="0" smtClean="0"/>
              <a:t>Развивающие игры</a:t>
            </a:r>
          </a:p>
          <a:p>
            <a:r>
              <a:rPr lang="ru-RU" dirty="0" smtClean="0"/>
              <a:t>Модели</a:t>
            </a:r>
          </a:p>
          <a:p>
            <a:r>
              <a:rPr lang="ru-RU" dirty="0" smtClean="0"/>
              <a:t>Материалы (для взвешивания, сортировки и т.д.)</a:t>
            </a:r>
          </a:p>
          <a:p>
            <a:r>
              <a:rPr lang="ru-RU" dirty="0" smtClean="0"/>
              <a:t>Познавательные книги и рабочие тетради</a:t>
            </a:r>
          </a:p>
          <a:p>
            <a:r>
              <a:rPr lang="ru-RU" dirty="0" smtClean="0"/>
              <a:t>Компьютерные игры</a:t>
            </a:r>
          </a:p>
          <a:p>
            <a:r>
              <a:rPr lang="ru-RU" dirty="0" smtClean="0"/>
              <a:t>Созданные самостоятельно и готовые  презентации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815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Развитие познавательных способностей детей посредством использования занимательного математического материала </vt:lpstr>
      <vt:lpstr>Слайд 2</vt:lpstr>
      <vt:lpstr>Цель : развитии познавательной активности детей через использование  занимательных дидактических игр математического содержания</vt:lpstr>
      <vt:lpstr>Для реализации цели  были поставлены следующие задачи: </vt:lpstr>
      <vt:lpstr>Средства логико-математического развития: </vt:lpstr>
      <vt:lpstr>Слайд 6</vt:lpstr>
      <vt:lpstr>Слайд 7</vt:lpstr>
      <vt:lpstr>Слайд 8</vt:lpstr>
      <vt:lpstr>Слайд 9</vt:lpstr>
      <vt:lpstr>Занимательные вопросы, игры-шутки  </vt:lpstr>
      <vt:lpstr>Слайд 11</vt:lpstr>
      <vt:lpstr>Работа с родителями</vt:lpstr>
      <vt:lpstr>Знания будут прочнее, если закреплять их дома:</vt:lpstr>
      <vt:lpstr>Список используемых ресурсов: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познавательных способностей детей посредством использования занимательного математического материала.</dc:title>
  <dc:creator>Elena</dc:creator>
  <cp:lastModifiedBy>Elena</cp:lastModifiedBy>
  <cp:revision>38</cp:revision>
  <dcterms:created xsi:type="dcterms:W3CDTF">2013-11-23T17:36:11Z</dcterms:created>
  <dcterms:modified xsi:type="dcterms:W3CDTF">2013-11-27T15:55:03Z</dcterms:modified>
</cp:coreProperties>
</file>