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45" autoAdjust="0"/>
  </p:normalViewPr>
  <p:slideViewPr>
    <p:cSldViewPr>
      <p:cViewPr varScale="1">
        <p:scale>
          <a:sx n="58" d="100"/>
          <a:sy n="58" d="100"/>
        </p:scale>
        <p:origin x="-17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C0D6A-A814-47AB-8C3D-BE1B6E14643A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33004-04AB-4F9A-9B40-95BC957DC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33004-04AB-4F9A-9B40-95BC957DCB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72400" cy="2808312"/>
          </a:xfrm>
        </p:spPr>
        <p:txBody>
          <a:bodyPr>
            <a:normAutofit fontScale="9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>Электронное дидактическое пособие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>Животные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>зоопарка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>Васильева Татьяна Викторовна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>воспитатель СП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>д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>/с «Солнышко»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6" charset="0"/>
              </a:rPr>
              <a:t>г. Нефтегорска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0"/>
            <a:ext cx="849694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8264" y="404664"/>
            <a:ext cx="2195736" cy="56886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 кошачьих зверь зубатый,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в тельняшке, полосатый.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этим юнгой не до игр!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крупный хищник тигр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6840760" cy="5949280"/>
          </a:xfrm>
        </p:spPr>
      </p:pic>
      <p:sp>
        <p:nvSpPr>
          <p:cNvPr id="10" name="Прямоугольник 9"/>
          <p:cNvSpPr/>
          <p:nvPr/>
        </p:nvSpPr>
        <p:spPr>
          <a:xfrm>
            <a:off x="3708430" y="0"/>
            <a:ext cx="17271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08430" y="0"/>
            <a:ext cx="17271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Тигр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8224" y="476672"/>
            <a:ext cx="2351112" cy="554461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Зебра полосатая, чёрная и белая,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 боится хищников, потому что смелая.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в подарок ей несу, травушки весенней,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 лошадки аппетит всем на удивленье</a:t>
            </a:r>
            <a:r>
              <a:rPr lang="ru-RU" sz="2400" b="1" dirty="0" smtClean="0"/>
              <a:t>!</a:t>
            </a:r>
            <a:endParaRPr lang="ru-RU" sz="2400" b="1" dirty="0"/>
          </a:p>
        </p:txBody>
      </p:sp>
      <p:pic>
        <p:nvPicPr>
          <p:cNvPr id="4" name="Содержимое 3" descr="1_c0695b78a1d62be0b29a43c4bf037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6265391" cy="5688632"/>
          </a:xfrm>
        </p:spPr>
      </p:pic>
      <p:sp>
        <p:nvSpPr>
          <p:cNvPr id="6" name="Прямоугольник 5"/>
          <p:cNvSpPr/>
          <p:nvPr/>
        </p:nvSpPr>
        <p:spPr>
          <a:xfrm>
            <a:off x="3604427" y="0"/>
            <a:ext cx="19351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Зебра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980728"/>
            <a:ext cx="2232248" cy="561662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Если кто-то самый длинный,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зовут его жираф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Посмотрите, как красив он -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Вовсе не похож на шкаф.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Достаёт он с верхней ветки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Почки сочные, листву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Повезло жирафу с шеей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завидуют ему.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6336704" cy="5688632"/>
          </a:xfrm>
        </p:spPr>
      </p:pic>
      <p:sp>
        <p:nvSpPr>
          <p:cNvPr id="6" name="Прямоугольник 5"/>
          <p:cNvSpPr/>
          <p:nvPr/>
        </p:nvSpPr>
        <p:spPr>
          <a:xfrm>
            <a:off x="3332718" y="0"/>
            <a:ext cx="24785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Жираф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2170584" cy="61206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Он огромный, как гора,</a:t>
            </a:r>
            <a:br>
              <a:rPr lang="ru-RU" sz="2400" b="1" dirty="0" smtClean="0"/>
            </a:br>
            <a:r>
              <a:rPr lang="ru-RU" sz="2400" b="1" dirty="0" smtClean="0"/>
              <a:t>Уши словно два крыла,</a:t>
            </a:r>
            <a:br>
              <a:rPr lang="ru-RU" sz="2400" b="1" dirty="0" smtClean="0"/>
            </a:br>
            <a:r>
              <a:rPr lang="ru-RU" sz="2400" b="1" dirty="0" smtClean="0"/>
              <a:t>Ноги – толстые колонны,</a:t>
            </a:r>
            <a:br>
              <a:rPr lang="ru-RU" sz="2400" b="1" dirty="0" smtClean="0"/>
            </a:br>
            <a:r>
              <a:rPr lang="ru-RU" sz="2400" b="1" dirty="0" smtClean="0"/>
              <a:t>Вес отличный: под две тонны!</a:t>
            </a:r>
            <a:br>
              <a:rPr lang="ru-RU" sz="2400" b="1" dirty="0" smtClean="0"/>
            </a:br>
            <a:r>
              <a:rPr lang="ru-RU" sz="2400" b="1" dirty="0" smtClean="0"/>
              <a:t>Грузы носит он шутя,</a:t>
            </a:r>
            <a:br>
              <a:rPr lang="ru-RU" sz="2400" b="1" dirty="0" smtClean="0"/>
            </a:br>
            <a:r>
              <a:rPr lang="ru-RU" sz="2400" b="1" dirty="0" smtClean="0"/>
              <a:t>А послушен, как дитя.</a:t>
            </a:r>
            <a:br>
              <a:rPr lang="ru-RU" sz="2400" b="1" dirty="0" smtClean="0"/>
            </a:br>
            <a:r>
              <a:rPr lang="ru-RU" sz="2400" b="1" dirty="0" smtClean="0"/>
              <a:t>Слон силён и неуклюж,</a:t>
            </a:r>
            <a:br>
              <a:rPr lang="ru-RU" sz="2400" b="1" dirty="0" smtClean="0"/>
            </a:br>
            <a:r>
              <a:rPr lang="ru-RU" sz="2400" b="1" dirty="0" smtClean="0"/>
              <a:t>Очень любит тёплый ду</a:t>
            </a:r>
            <a:r>
              <a:rPr lang="ru-RU" sz="2000" b="1" dirty="0" smtClean="0"/>
              <a:t>ш.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5lab0eov12654925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5976664" cy="5832648"/>
          </a:xfrm>
        </p:spPr>
      </p:pic>
      <p:sp>
        <p:nvSpPr>
          <p:cNvPr id="6" name="Прямоугольник 5"/>
          <p:cNvSpPr/>
          <p:nvPr/>
        </p:nvSpPr>
        <p:spPr>
          <a:xfrm>
            <a:off x="3662937" y="0"/>
            <a:ext cx="1818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332656"/>
            <a:ext cx="2376264" cy="617869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Царь зверей – могучий Лев –</a:t>
            </a:r>
            <a:br>
              <a:rPr lang="ru-RU" sz="2400" b="1" dirty="0" smtClean="0"/>
            </a:br>
            <a:r>
              <a:rPr lang="ru-RU" sz="2400" b="1" dirty="0" smtClean="0"/>
              <a:t>Спутник многих королев.</a:t>
            </a:r>
            <a:br>
              <a:rPr lang="ru-RU" sz="2400" b="1" dirty="0" smtClean="0"/>
            </a:br>
            <a:r>
              <a:rPr lang="ru-RU" sz="2400" b="1" dirty="0" smtClean="0"/>
              <a:t>Благороден, словно граф,</a:t>
            </a:r>
            <a:br>
              <a:rPr lang="ru-RU" sz="2400" b="1" dirty="0" smtClean="0"/>
            </a:br>
            <a:r>
              <a:rPr lang="ru-RU" sz="2400" b="1" dirty="0" smtClean="0"/>
              <a:t>У него суровый нрав.</a:t>
            </a:r>
            <a:br>
              <a:rPr lang="ru-RU" sz="2400" b="1" dirty="0" smtClean="0"/>
            </a:br>
            <a:r>
              <a:rPr lang="ru-RU" sz="2400" b="1" dirty="0" smtClean="0"/>
              <a:t>Да, заслуг у Льва немало,</a:t>
            </a:r>
            <a:br>
              <a:rPr lang="ru-RU" sz="2400" b="1" dirty="0" smtClean="0"/>
            </a:br>
            <a:r>
              <a:rPr lang="ru-RU" sz="2400" b="1" dirty="0" smtClean="0"/>
              <a:t>Лишь причёска подкачала.</a:t>
            </a:r>
            <a:br>
              <a:rPr lang="ru-RU" sz="2400" b="1" dirty="0" smtClean="0"/>
            </a:br>
            <a:r>
              <a:rPr lang="ru-RU" sz="2400" b="1" dirty="0" smtClean="0"/>
              <a:t>Весь лохматый, вот беда,</a:t>
            </a:r>
            <a:br>
              <a:rPr lang="ru-RU" sz="2400" b="1" dirty="0" smtClean="0"/>
            </a:br>
            <a:r>
              <a:rPr lang="ru-RU" sz="2400" b="1" dirty="0" smtClean="0"/>
              <a:t>Не стрижётся никогда</a:t>
            </a:r>
            <a:br>
              <a:rPr lang="ru-RU" sz="2400" b="1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59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6048672" cy="5832647"/>
          </a:xfrm>
        </p:spPr>
      </p:pic>
      <p:sp>
        <p:nvSpPr>
          <p:cNvPr id="6" name="Прямоугольник 5"/>
          <p:cNvSpPr/>
          <p:nvPr/>
        </p:nvSpPr>
        <p:spPr>
          <a:xfrm>
            <a:off x="3662937" y="0"/>
            <a:ext cx="18181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448272" cy="610669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 малышом в кармане </a:t>
            </a:r>
            <a:br>
              <a:rPr lang="ru-RU" sz="2400" b="1" dirty="0" smtClean="0"/>
            </a:br>
            <a:r>
              <a:rPr lang="ru-RU" sz="2400" b="1" dirty="0" smtClean="0"/>
              <a:t>В дождик и жару</a:t>
            </a:r>
            <a:br>
              <a:rPr lang="ru-RU" sz="2400" b="1" dirty="0" smtClean="0"/>
            </a:br>
            <a:r>
              <a:rPr lang="ru-RU" sz="2400" b="1" dirty="0" smtClean="0"/>
              <a:t>Скачет по саванне</a:t>
            </a:r>
            <a:br>
              <a:rPr lang="ru-RU" sz="2400" b="1" dirty="0" smtClean="0"/>
            </a:br>
            <a:r>
              <a:rPr lang="ru-RU" sz="2400" b="1" dirty="0" smtClean="0"/>
              <a:t>Мама-кенгуру.</a:t>
            </a:r>
            <a:br>
              <a:rPr lang="ru-RU" sz="2400" b="1" dirty="0" smtClean="0"/>
            </a:br>
            <a:r>
              <a:rPr lang="ru-RU" sz="2400" b="1" dirty="0" smtClean="0"/>
              <a:t>А подрос сыночек,</a:t>
            </a:r>
            <a:br>
              <a:rPr lang="ru-RU" sz="2400" b="1" dirty="0" smtClean="0"/>
            </a:br>
            <a:r>
              <a:rPr lang="ru-RU" sz="2400" b="1" dirty="0" smtClean="0"/>
              <a:t>Прыг - и не догнать!</a:t>
            </a:r>
            <a:br>
              <a:rPr lang="ru-RU" sz="2400" b="1" dirty="0" smtClean="0"/>
            </a:br>
            <a:r>
              <a:rPr lang="ru-RU" sz="2400" b="1" dirty="0" smtClean="0"/>
              <a:t>Мама вслед хохочет:</a:t>
            </a:r>
            <a:br>
              <a:rPr lang="ru-RU" sz="2400" b="1" dirty="0" smtClean="0"/>
            </a:br>
            <a:r>
              <a:rPr lang="ru-RU" sz="2400" b="1" dirty="0" smtClean="0"/>
              <a:t>-Шустрый, значит в мать! </a:t>
            </a:r>
            <a:br>
              <a:rPr lang="ru-RU" sz="2400" b="1" dirty="0" smtClean="0"/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6408712" cy="5688632"/>
          </a:xfrm>
        </p:spPr>
      </p:pic>
      <p:sp>
        <p:nvSpPr>
          <p:cNvPr id="6" name="Прямоугольник 5"/>
          <p:cNvSpPr/>
          <p:nvPr/>
        </p:nvSpPr>
        <p:spPr>
          <a:xfrm>
            <a:off x="3197360" y="0"/>
            <a:ext cx="2749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Кенгуру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332656"/>
            <a:ext cx="2699792" cy="6120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деревьям и лианам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Любит прыгать обезьяна.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Хвост ей самый лучший друг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Вместе с ним, у ней пять рук!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53665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764704"/>
            <a:ext cx="6336704" cy="5832648"/>
          </a:xfrm>
        </p:spPr>
      </p:pic>
      <p:sp>
        <p:nvSpPr>
          <p:cNvPr id="6" name="Прямоугольник 5"/>
          <p:cNvSpPr/>
          <p:nvPr/>
        </p:nvSpPr>
        <p:spPr>
          <a:xfrm>
            <a:off x="3005449" y="0"/>
            <a:ext cx="31331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Обезьяна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9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4032447" cy="2520280"/>
          </a:xfrm>
        </p:spPr>
      </p:pic>
      <p:sp>
        <p:nvSpPr>
          <p:cNvPr id="6" name="Прямоугольник 5"/>
          <p:cNvSpPr/>
          <p:nvPr/>
        </p:nvSpPr>
        <p:spPr>
          <a:xfrm>
            <a:off x="2354437" y="0"/>
            <a:ext cx="4435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лишний?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ti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08721"/>
            <a:ext cx="4248472" cy="2736303"/>
          </a:xfrm>
          <a:prstGeom prst="rect">
            <a:avLst/>
          </a:prstGeom>
        </p:spPr>
      </p:pic>
      <p:pic>
        <p:nvPicPr>
          <p:cNvPr id="8" name="Рисунок 7" descr="Азиатский_слон_Aziátskiy_sl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645024"/>
            <a:ext cx="4104455" cy="2952328"/>
          </a:xfrm>
          <a:prstGeom prst="rect">
            <a:avLst/>
          </a:prstGeom>
        </p:spPr>
      </p:pic>
      <p:pic>
        <p:nvPicPr>
          <p:cNvPr id="9" name="Рисунок 8" descr="white-be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645024"/>
            <a:ext cx="4032447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47</Words>
  <Application>Microsoft Office PowerPoint</Application>
  <PresentationFormat>Экран (4:3)</PresentationFormat>
  <Paragraphs>18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 Электронное дидактическое пособие Животные зоопарка  Васильева Татьяна Викторовна воспитатель СП д/с «Солнышко»  г. Нефтегорска </vt:lpstr>
      <vt:lpstr>Из кошачьих зверь зубатый, Как в тельняшке, полосатый. С этим юнгой не до игр! Это крупный хищник тигр </vt:lpstr>
      <vt:lpstr>Зебра полосатая, чёрная и белая, Не боится хищников, потому что смелая. Я в подарок ей несу, травушки весенней, У лошадки аппетит всем на удивленье!</vt:lpstr>
      <vt:lpstr>Если кто-то самый длинный, Все зовут его жираф Посмотрите, как красив он - Вовсе не похож на шкаф. Достаёт он с верхней ветки Почки сочные, листву Повезло жирафу с шеей Все завидуют ему. </vt:lpstr>
      <vt:lpstr>Он огромный, как гора, Уши словно два крыла, Ноги – толстые колонны, Вес отличный: под две тонны! Грузы носит он шутя, А послушен, как дитя. Слон силён и неуклюж, Очень любит тёплый душ.</vt:lpstr>
      <vt:lpstr>Царь зверей – могучий Лев – Спутник многих королев. Благороден, словно граф, У него суровый нрав. Да, заслуг у Льва немало, Лишь причёска подкачала. Весь лохматый, вот беда, Не стрижётся никогда </vt:lpstr>
      <vt:lpstr>С малышом в кармане  В дождик и жару Скачет по саванне Мама-кенгуру. А подрос сыночек, Прыг - и не догнать! Мама вслед хохочет: -Шустрый, значит в мать!  </vt:lpstr>
      <vt:lpstr>По деревьям и лианам Любит прыгать обезьяна. Хвост ей самый лучший друг Вместе с ним, у ней пять рук!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26</cp:revision>
  <dcterms:created xsi:type="dcterms:W3CDTF">2015-02-05T05:16:57Z</dcterms:created>
  <dcterms:modified xsi:type="dcterms:W3CDTF">2015-11-05T06:20:45Z</dcterms:modified>
</cp:coreProperties>
</file>