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FA3B-3D82-4008-B13D-5CBEED2A2997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E047-AE8C-4FFD-A7E5-9C4B9C295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3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590550"/>
            <a:ext cx="857250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9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784508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141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0648"/>
            <a:ext cx="5407090" cy="593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326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7900270" cy="515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437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48680"/>
            <a:ext cx="8855372" cy="586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65756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620688"/>
            <a:ext cx="8280920" cy="55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1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0648"/>
            <a:ext cx="7851716" cy="5888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0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822362" cy="5721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687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8227601" cy="543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2799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64704"/>
            <a:ext cx="8163806" cy="543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2623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2736"/>
            <a:ext cx="773908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75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04664"/>
            <a:ext cx="5649491" cy="5649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942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2696"/>
            <a:ext cx="8827564" cy="55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01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</TotalTime>
  <Words>15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9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Расим Баширов</dc:creator>
  <cp:lastModifiedBy>1</cp:lastModifiedBy>
  <cp:revision>2</cp:revision>
  <dcterms:created xsi:type="dcterms:W3CDTF">2015-11-02T09:31:59Z</dcterms:created>
  <dcterms:modified xsi:type="dcterms:W3CDTF">2015-11-05T09:39:18Z</dcterms:modified>
</cp:coreProperties>
</file>