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38" autoAdjust="0"/>
  </p:normalViewPr>
  <p:slideViewPr>
    <p:cSldViewPr>
      <p:cViewPr varScale="1">
        <p:scale>
          <a:sx n="65" d="100"/>
          <a:sy n="65" d="100"/>
        </p:scale>
        <p:origin x="-9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avtor/borisy5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00232" y="1571612"/>
            <a:ext cx="564360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60139 - копия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6334125" cy="441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356" y="714356"/>
            <a:ext cx="27146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Летят дождинки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Летят, летят дождинки,</a:t>
            </a:r>
            <a:br>
              <a:rPr lang="ru-RU" dirty="0" smtClean="0"/>
            </a:br>
            <a:r>
              <a:rPr lang="ru-RU" dirty="0" smtClean="0"/>
              <a:t>Не выйдешь из ворот.</a:t>
            </a:r>
            <a:br>
              <a:rPr lang="ru-RU" dirty="0" smtClean="0"/>
            </a:br>
            <a:r>
              <a:rPr lang="ru-RU" dirty="0" smtClean="0"/>
              <a:t>По вымокшей тропинке</a:t>
            </a:r>
            <a:br>
              <a:rPr lang="ru-RU" dirty="0" smtClean="0"/>
            </a:br>
            <a:r>
              <a:rPr lang="ru-RU" dirty="0" smtClean="0"/>
              <a:t>Сырой туман ползёт.</a:t>
            </a:r>
            <a:br>
              <a:rPr lang="ru-RU" dirty="0" smtClean="0"/>
            </a:br>
            <a:r>
              <a:rPr lang="ru-RU" dirty="0" smtClean="0"/>
              <a:t>У погрустневших сосен</a:t>
            </a:r>
            <a:br>
              <a:rPr lang="ru-RU" dirty="0" smtClean="0"/>
            </a:br>
            <a:r>
              <a:rPr lang="ru-RU" dirty="0" smtClean="0"/>
              <a:t>И огненных рябин</a:t>
            </a:r>
            <a:br>
              <a:rPr lang="ru-RU" dirty="0" smtClean="0"/>
            </a:br>
            <a:r>
              <a:rPr lang="ru-RU" dirty="0" smtClean="0"/>
              <a:t>Идёт и сеет осень</a:t>
            </a:r>
            <a:br>
              <a:rPr lang="ru-RU" dirty="0" smtClean="0"/>
            </a:br>
            <a:r>
              <a:rPr lang="ru-RU" dirty="0" smtClean="0"/>
              <a:t>Душистые грибы!</a:t>
            </a:r>
            <a:br>
              <a:rPr lang="ru-RU" dirty="0" smtClean="0"/>
            </a:br>
            <a:r>
              <a:rPr lang="ru-RU" i="1" dirty="0" smtClean="0"/>
              <a:t>(И. Демьянов)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5087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6143644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572264" y="785794"/>
            <a:ext cx="2857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Дождь по улице идёт,</a:t>
            </a:r>
            <a:br>
              <a:rPr lang="ru-RU" dirty="0" smtClean="0"/>
            </a:br>
            <a:r>
              <a:rPr lang="ru-RU" dirty="0" smtClean="0"/>
              <a:t>Мокрая дорога,</a:t>
            </a:r>
            <a:br>
              <a:rPr lang="ru-RU" dirty="0" smtClean="0"/>
            </a:br>
            <a:r>
              <a:rPr lang="ru-RU" dirty="0" smtClean="0"/>
              <a:t>Много капель на стекле,</a:t>
            </a:r>
            <a:br>
              <a:rPr lang="ru-RU" dirty="0" smtClean="0"/>
            </a:br>
            <a:r>
              <a:rPr lang="ru-RU" dirty="0" smtClean="0"/>
              <a:t>А тепла немного.</a:t>
            </a:r>
            <a:br>
              <a:rPr lang="ru-RU" dirty="0" smtClean="0"/>
            </a:br>
            <a:r>
              <a:rPr lang="ru-RU" dirty="0" smtClean="0"/>
              <a:t>Как осенние грибы,</a:t>
            </a:r>
            <a:br>
              <a:rPr lang="ru-RU" dirty="0" smtClean="0"/>
            </a:br>
            <a:r>
              <a:rPr lang="ru-RU" dirty="0" smtClean="0"/>
              <a:t>Зонтики мы носим,</a:t>
            </a:r>
            <a:br>
              <a:rPr lang="ru-RU" dirty="0" smtClean="0"/>
            </a:br>
            <a:r>
              <a:rPr lang="ru-RU" dirty="0" smtClean="0"/>
              <a:t>Потому что на дворе</a:t>
            </a:r>
            <a:br>
              <a:rPr lang="ru-RU" dirty="0" smtClean="0"/>
            </a:br>
            <a:r>
              <a:rPr lang="ru-RU" dirty="0" smtClean="0"/>
              <a:t>Наступила осень.</a:t>
            </a:r>
            <a:br>
              <a:rPr lang="ru-RU" dirty="0" smtClean="0"/>
            </a:br>
            <a:r>
              <a:rPr lang="ru-RU" i="1" dirty="0" smtClean="0"/>
              <a:t>(В. </a:t>
            </a:r>
            <a:r>
              <a:rPr lang="ru-RU" i="1" dirty="0" err="1" smtClean="0"/>
              <a:t>Семернин</a:t>
            </a:r>
            <a:r>
              <a:rPr lang="ru-RU" i="1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271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98640" y="2714620"/>
            <a:ext cx="5531045" cy="367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72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23" y="2357430"/>
            <a:ext cx="2684809" cy="403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928926" y="285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Первое сентября</a:t>
            </a:r>
          </a:p>
          <a:p>
            <a:r>
              <a:rPr lang="ru-RU" i="1" dirty="0" smtClean="0"/>
              <a:t>Валентин Берестов</a:t>
            </a:r>
          </a:p>
          <a:p>
            <a:r>
              <a:rPr lang="ru-RU" dirty="0" smtClean="0"/>
              <a:t>Нежарким солнышком согреты,</a:t>
            </a:r>
            <a:br>
              <a:rPr lang="ru-RU" dirty="0" smtClean="0"/>
            </a:br>
            <a:r>
              <a:rPr lang="ru-RU" dirty="0" smtClean="0"/>
              <a:t>Леса еще листвой одеты.</a:t>
            </a:r>
            <a:br>
              <a:rPr lang="ru-RU" dirty="0" smtClean="0"/>
            </a:br>
            <a:r>
              <a:rPr lang="ru-RU" dirty="0" smtClean="0"/>
              <a:t>У первоклассников букеты.</a:t>
            </a:r>
            <a:br>
              <a:rPr lang="ru-RU" dirty="0" smtClean="0"/>
            </a:br>
            <a:r>
              <a:rPr lang="ru-RU" dirty="0" smtClean="0"/>
              <a:t>День хоть и грустный и веселый,</a:t>
            </a:r>
            <a:br>
              <a:rPr lang="ru-RU" dirty="0" smtClean="0"/>
            </a:br>
            <a:r>
              <a:rPr lang="ru-RU" dirty="0" smtClean="0"/>
              <a:t>Грустишь ты: - До свиданья, лето!</a:t>
            </a:r>
            <a:br>
              <a:rPr lang="ru-RU" dirty="0" smtClean="0"/>
            </a:br>
            <a:r>
              <a:rPr lang="ru-RU" dirty="0" smtClean="0"/>
              <a:t>И радуешься: - Здравствуй, школа!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102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" y="-25"/>
            <a:ext cx="5143513" cy="685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929322" y="1000108"/>
            <a:ext cx="2857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Каждый год на смену теплому лету приходит немного грустная, но не менее яркая пора – осень. Не зря ее называют золотой, ведь не успеешь оглянуться, как попадаешь в настоящую волшебную сказку. Многих поэтов и писателей осень вдохновляла и они посвящали ей свои произведения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57760"/>
            <a:ext cx="8183880" cy="1500198"/>
          </a:xfrm>
        </p:spPr>
        <p:txBody>
          <a:bodyPr>
            <a:normAutofit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4" name="Содержимое 3" descr="P1010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9"/>
            <a:ext cx="6381793" cy="478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572264" y="500042"/>
            <a:ext cx="21431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Лес осенью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И. Соколов-Микитов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Красив и печален русский лес в ранние осенние дни. На золотом фоне пожелтевшей листвы выделяются яркие пятна красно-жёлтых клёнов и осин.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72074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Медленно кружась в воздухе, падают и падают с берёз лёгкие, невесомые жёлтые листья. От дерева к дереву протянулись тонкие серебристые нити лёгкой паутины. Ещё цветут поздние осенние цветы.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246 - копия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00100" y="2"/>
            <a:ext cx="7143796" cy="535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5214950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Природа осенью</a:t>
            </a:r>
            <a:r>
              <a:rPr lang="ru-RU" b="1" i="1" dirty="0" smtClean="0"/>
              <a:t> И. Соколов-Микитов</a:t>
            </a:r>
            <a:endParaRPr lang="ru-RU" b="1" dirty="0" smtClean="0"/>
          </a:p>
          <a:p>
            <a:r>
              <a:rPr lang="ru-RU" dirty="0" smtClean="0"/>
              <a:t>Таинственная принцесса Осень возьмет в свои руки уставшую природу, оденет в золотые наряды и промочит долгими дождями. Осень, успокоит запыхавшуюся землю, сдует ветром последние листья и уложит в колыбель долгого зимнего сна.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7000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000698"/>
            <a:ext cx="3500462" cy="466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102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590" y="4256256"/>
            <a:ext cx="3338905" cy="260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10259 - копи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50"/>
            <a:ext cx="3071802" cy="2444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714356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785794"/>
            <a:ext cx="23574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Осень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Ходит осень в нашем парке,</a:t>
            </a:r>
            <a:br>
              <a:rPr lang="ru-RU" dirty="0" smtClean="0"/>
            </a:br>
            <a:r>
              <a:rPr lang="ru-RU" dirty="0" smtClean="0"/>
              <a:t>Дарит осень всем подарки:</a:t>
            </a:r>
            <a:br>
              <a:rPr lang="ru-RU" dirty="0" smtClean="0"/>
            </a:br>
            <a:r>
              <a:rPr lang="ru-RU" dirty="0" smtClean="0"/>
              <a:t>Фартук розовый — осинке,</a:t>
            </a:r>
            <a:br>
              <a:rPr lang="ru-RU" dirty="0" smtClean="0"/>
            </a:br>
            <a:r>
              <a:rPr lang="ru-RU" dirty="0" smtClean="0"/>
              <a:t>Бусы красные — рябинке,</a:t>
            </a:r>
            <a:br>
              <a:rPr lang="ru-RU" dirty="0" smtClean="0"/>
            </a:br>
            <a:r>
              <a:rPr lang="ru-RU" dirty="0" smtClean="0"/>
              <a:t>Зонтик жёлтый — тополям,</a:t>
            </a:r>
            <a:br>
              <a:rPr lang="ru-RU" dirty="0" smtClean="0"/>
            </a:br>
            <a:r>
              <a:rPr lang="ru-RU" dirty="0" smtClean="0"/>
              <a:t>Фрукты осень дарит нам.</a:t>
            </a:r>
            <a:br>
              <a:rPr lang="ru-RU" dirty="0" smtClean="0"/>
            </a:br>
            <a:r>
              <a:rPr lang="ru-RU" i="1" dirty="0" smtClean="0"/>
              <a:t>(И. Винокуров)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282 - копия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98" y="716028"/>
            <a:ext cx="6054727" cy="492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72198" y="571480"/>
            <a:ext cx="26432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Осенние цветы</a:t>
            </a:r>
          </a:p>
          <a:p>
            <a:r>
              <a:rPr lang="ru-RU" b="1" i="1" dirty="0" smtClean="0">
                <a:hlinkClick r:id="rId3"/>
              </a:rPr>
              <a:t>Людмила Мещерякова</a:t>
            </a:r>
            <a:endParaRPr lang="ru-RU" b="1" dirty="0" smtClean="0"/>
          </a:p>
          <a:p>
            <a:r>
              <a:rPr lang="ru-RU" dirty="0" smtClean="0"/>
              <a:t>Наряд у осени так ярок!</a:t>
            </a:r>
          </a:p>
          <a:p>
            <a:r>
              <a:rPr lang="ru-RU" dirty="0" smtClean="0"/>
              <a:t>Деревьям золотой подарок,</a:t>
            </a:r>
          </a:p>
          <a:p>
            <a:r>
              <a:rPr lang="ru-RU" dirty="0" smtClean="0"/>
              <a:t>В саду как дождик листопад,</a:t>
            </a:r>
          </a:p>
          <a:p>
            <a:r>
              <a:rPr lang="ru-RU" dirty="0" smtClean="0"/>
              <a:t>С морозцем дивный аромат.</a:t>
            </a:r>
          </a:p>
          <a:p>
            <a:r>
              <a:rPr lang="ru-RU" dirty="0" smtClean="0"/>
              <a:t>А вот осенние цветы,</a:t>
            </a:r>
          </a:p>
          <a:p>
            <a:r>
              <a:rPr lang="ru-RU" dirty="0" smtClean="0"/>
              <a:t>Как </a:t>
            </a:r>
            <a:r>
              <a:rPr lang="ru-RU" dirty="0" err="1" smtClean="0"/>
              <a:t>островочек</a:t>
            </a:r>
            <a:r>
              <a:rPr lang="ru-RU" dirty="0" smtClean="0"/>
              <a:t> красоты,</a:t>
            </a:r>
          </a:p>
          <a:p>
            <a:r>
              <a:rPr lang="ru-RU" dirty="0" smtClean="0"/>
              <a:t>Который в холод согревает,</a:t>
            </a:r>
          </a:p>
          <a:p>
            <a:r>
              <a:rPr lang="ru-RU" dirty="0" smtClean="0"/>
              <a:t>И взгляд чарует и ласкает.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285 - копия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" y="624766"/>
            <a:ext cx="5358118" cy="580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7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286124"/>
            <a:ext cx="211747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43570" y="428604"/>
            <a:ext cx="24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Наступила осень,</a:t>
            </a:r>
            <a:br>
              <a:rPr lang="ru-RU" dirty="0" smtClean="0"/>
            </a:br>
            <a:r>
              <a:rPr lang="ru-RU" dirty="0" smtClean="0"/>
              <a:t>Пожелтел наш сад.</a:t>
            </a:r>
            <a:br>
              <a:rPr lang="ru-RU" dirty="0" smtClean="0"/>
            </a:br>
            <a:r>
              <a:rPr lang="ru-RU" dirty="0" smtClean="0"/>
              <a:t>Листья на берёзе </a:t>
            </a:r>
            <a:br>
              <a:rPr lang="ru-RU" dirty="0" smtClean="0"/>
            </a:br>
            <a:r>
              <a:rPr lang="ru-RU" dirty="0" smtClean="0"/>
              <a:t>Золотом горят.</a:t>
            </a:r>
            <a:br>
              <a:rPr lang="ru-RU" dirty="0" smtClean="0"/>
            </a:br>
            <a:r>
              <a:rPr lang="ru-RU" dirty="0" smtClean="0"/>
              <a:t>Не слыхать весёлых</a:t>
            </a:r>
            <a:br>
              <a:rPr lang="ru-RU" dirty="0" smtClean="0"/>
            </a:br>
            <a:r>
              <a:rPr lang="ru-RU" dirty="0" smtClean="0"/>
              <a:t>Песен соловья.</a:t>
            </a:r>
            <a:br>
              <a:rPr lang="ru-RU" dirty="0" smtClean="0"/>
            </a:br>
            <a:r>
              <a:rPr lang="ru-RU" dirty="0" smtClean="0"/>
              <a:t>Улетели птицы </a:t>
            </a:r>
            <a:br>
              <a:rPr lang="ru-RU" dirty="0" smtClean="0"/>
            </a:br>
            <a:r>
              <a:rPr lang="ru-RU" dirty="0" smtClean="0"/>
              <a:t>В дальние края.</a:t>
            </a:r>
            <a:br>
              <a:rPr lang="ru-RU" dirty="0" smtClean="0"/>
            </a:br>
            <a:r>
              <a:rPr lang="ru-RU" i="1" dirty="0" smtClean="0"/>
              <a:t>(А. </a:t>
            </a:r>
            <a:r>
              <a:rPr lang="ru-RU" i="1" dirty="0" err="1" smtClean="0"/>
              <a:t>Ерикеев</a:t>
            </a:r>
            <a:r>
              <a:rPr lang="ru-RU" i="1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40603 - копия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8222" y="358083"/>
            <a:ext cx="2875935" cy="428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406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571744"/>
            <a:ext cx="5453068" cy="408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9058" y="35716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Листья золотые, падают, летят,</a:t>
            </a:r>
            <a:br>
              <a:rPr lang="ru-RU" dirty="0" smtClean="0"/>
            </a:br>
            <a:r>
              <a:rPr lang="ru-RU" dirty="0" smtClean="0"/>
              <a:t>Листья золотые устилают сад.</a:t>
            </a:r>
            <a:br>
              <a:rPr lang="ru-RU" dirty="0" smtClean="0"/>
            </a:br>
            <a:r>
              <a:rPr lang="ru-RU" dirty="0" smtClean="0"/>
              <a:t>Много на дорожках листьев золотых,</a:t>
            </a:r>
            <a:br>
              <a:rPr lang="ru-RU" dirty="0" smtClean="0"/>
            </a:br>
            <a:r>
              <a:rPr lang="ru-RU" dirty="0" smtClean="0"/>
              <a:t>Мы букет хороший сделаем из них,</a:t>
            </a:r>
            <a:br>
              <a:rPr lang="ru-RU" dirty="0" smtClean="0"/>
            </a:br>
            <a:r>
              <a:rPr lang="ru-RU" dirty="0" smtClean="0"/>
              <a:t>Мы букет поставим посреди стола,</a:t>
            </a:r>
            <a:br>
              <a:rPr lang="ru-RU" dirty="0" smtClean="0"/>
            </a:br>
            <a:r>
              <a:rPr lang="ru-RU" dirty="0" smtClean="0"/>
              <a:t>Осень золотая в гости к нам пришла.</a:t>
            </a:r>
            <a:br>
              <a:rPr lang="ru-RU" dirty="0" smtClean="0"/>
            </a:br>
            <a:r>
              <a:rPr lang="ru-RU" i="1" dirty="0" smtClean="0"/>
              <a:t>(Е. Благинина)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198</Words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2015-09-20T14:10:14Z</dcterms:created>
  <dcterms:modified xsi:type="dcterms:W3CDTF">2015-11-06T19:01:07Z</dcterms:modified>
</cp:coreProperties>
</file>