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5E3FC4-558A-4B0C-9BF0-B76D47900AC3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8FD66C-B28E-4A73-AE41-37DAD364D0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.jpg"/><Relationship Id="rId7" Type="http://schemas.openxmlformats.org/officeDocument/2006/relationships/image" Target="../media/image3.gif"/><Relationship Id="rId12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2.jpg"/><Relationship Id="rId5" Type="http://schemas.openxmlformats.org/officeDocument/2006/relationships/image" Target="../media/image4.png"/><Relationship Id="rId10" Type="http://schemas.openxmlformats.org/officeDocument/2006/relationships/image" Target="../media/image11.jpg"/><Relationship Id="rId4" Type="http://schemas.openxmlformats.org/officeDocument/2006/relationships/image" Target="../media/image7.png"/><Relationship Id="rId9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98597"/>
            <a:ext cx="72616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Самарской области основная общеобразовательная школа пос. Ровно-Владимировка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Муниципального района Волжский структурное подразделение «Детский сад «Солнышко»»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2389" y="2996952"/>
            <a:ext cx="4924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Электронное дидактическое пособие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«Посчитаем до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5, геометрические фигуры»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4149080"/>
            <a:ext cx="2856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(для воспитанников средней группы)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988712" y="4945305"/>
            <a:ext cx="3059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Разработала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Паньшина Екатерина Александровна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Воспитатель ГБОУ ООШ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пос.Ровно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-Владимировка структурное подразделение д/с «Солнышко»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6525344"/>
            <a:ext cx="109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Самара 2015г.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08407"/>
            <a:ext cx="2857500" cy="21431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789156"/>
            <a:ext cx="1914525" cy="1676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20688"/>
            <a:ext cx="2010519" cy="20105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232248" cy="19346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9788" y="254074"/>
            <a:ext cx="526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Подбери предметы по цвету, а затем по форме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92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47 L -0.36181 0.346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8" y="173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79898E-7 L 0.53958 0.39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1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3985103" cy="515719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647" y="1268760"/>
            <a:ext cx="4096388" cy="530120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432" y="1149999"/>
            <a:ext cx="935384" cy="9353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688" y="44768"/>
            <a:ext cx="936104" cy="9361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48" y="5285"/>
            <a:ext cx="972108" cy="9721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02" y="59291"/>
            <a:ext cx="864096" cy="864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3469"/>
            <a:ext cx="720080" cy="74392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32656"/>
            <a:ext cx="791146" cy="81734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315" y="1395800"/>
            <a:ext cx="667481" cy="6895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36747" y="6385302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Рассели жителей по этажам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982E-6 L -0.00451 0.470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235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6199E-6 L -0.02032 0.253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" y="12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982E-6 L -0.33264 0.585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32" y="29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6803E-6 L -0.45277 0.582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39" y="2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16678E-6 L 0.31111 0.412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56" y="20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35716E-6 L 0.05521 0.424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212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408E-6 L 0.12605 0.4429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22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157192"/>
            <a:ext cx="1329096" cy="116378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34" y="2269226"/>
            <a:ext cx="2000610" cy="15004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6748"/>
            <a:ext cx="2088232" cy="15661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228" y="2769518"/>
            <a:ext cx="1361322" cy="11920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861197"/>
            <a:ext cx="2182437" cy="1636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9" y="736924"/>
            <a:ext cx="2016933" cy="174800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173" y="2974870"/>
            <a:ext cx="2234138" cy="19362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054" y="2996335"/>
            <a:ext cx="1784651" cy="15466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89" y="3728442"/>
            <a:ext cx="1428750" cy="14287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14" y="1340768"/>
            <a:ext cx="1428750" cy="1428750"/>
          </a:xfrm>
          <a:prstGeom prst="rect">
            <a:avLst/>
          </a:prstGeom>
        </p:spPr>
      </p:pic>
      <p:sp>
        <p:nvSpPr>
          <p:cNvPr id="12" name="5-конечная звезда 11"/>
          <p:cNvSpPr/>
          <p:nvPr/>
        </p:nvSpPr>
        <p:spPr>
          <a:xfrm>
            <a:off x="4037879" y="5305593"/>
            <a:ext cx="512725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5652120" y="2974870"/>
            <a:ext cx="457200" cy="446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6417429" y="3401486"/>
            <a:ext cx="360040" cy="4103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658416" y="2635908"/>
            <a:ext cx="457200" cy="3989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477442" y="2641527"/>
            <a:ext cx="360040" cy="3548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1168196" y="3190015"/>
            <a:ext cx="326177" cy="3369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7380312" y="4644795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8170176" y="4618387"/>
            <a:ext cx="360040" cy="31914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7489436" y="5433006"/>
            <a:ext cx="357816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5-конечная звезда 20"/>
          <p:cNvSpPr/>
          <p:nvPr/>
        </p:nvSpPr>
        <p:spPr>
          <a:xfrm>
            <a:off x="8292593" y="5467042"/>
            <a:ext cx="326260" cy="21128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5-конечная звезда 21"/>
          <p:cNvSpPr/>
          <p:nvPr/>
        </p:nvSpPr>
        <p:spPr>
          <a:xfrm>
            <a:off x="1151265" y="5157193"/>
            <a:ext cx="326177" cy="3098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5-конечная звезда 22"/>
          <p:cNvSpPr/>
          <p:nvPr/>
        </p:nvSpPr>
        <p:spPr>
          <a:xfrm>
            <a:off x="2028672" y="5157193"/>
            <a:ext cx="370811" cy="34924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1267439" y="5950076"/>
            <a:ext cx="326177" cy="266328"/>
          </a:xfrm>
          <a:prstGeom prst="star5">
            <a:avLst>
              <a:gd name="adj" fmla="val 12695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5-конечная звезда 24"/>
          <p:cNvSpPr/>
          <p:nvPr/>
        </p:nvSpPr>
        <p:spPr>
          <a:xfrm>
            <a:off x="2088348" y="6007033"/>
            <a:ext cx="280462" cy="19659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5-конечная звезда 25"/>
          <p:cNvSpPr/>
          <p:nvPr/>
        </p:nvSpPr>
        <p:spPr>
          <a:xfrm>
            <a:off x="1626072" y="5566171"/>
            <a:ext cx="308184" cy="2332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170" y="463482"/>
            <a:ext cx="1152128" cy="901666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083" y="938781"/>
            <a:ext cx="1110185" cy="1110185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013" y="355921"/>
            <a:ext cx="896707" cy="116571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151" y="2292215"/>
            <a:ext cx="1012761" cy="1012761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37" y="4929230"/>
            <a:ext cx="946503" cy="94650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355306" y="94150"/>
            <a:ext cx="3629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Соотнеси цифры к своим домам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04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4997E-7 L 0.21007 0.481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24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35554E-6 L 0.31527 -0.044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64" y="-2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2535E-6 L -0.5283 -0.5287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24" y="-26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6.17627E-7 L 0.29184 0.4258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21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1233E-6 L -0.71632 0.4917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16" y="24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140968"/>
            <a:ext cx="2540000" cy="2540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60062" y="2055704"/>
            <a:ext cx="4288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78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8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44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78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</cp:revision>
  <dcterms:created xsi:type="dcterms:W3CDTF">2015-09-09T12:41:08Z</dcterms:created>
  <dcterms:modified xsi:type="dcterms:W3CDTF">2015-10-14T06:00:06Z</dcterms:modified>
</cp:coreProperties>
</file>