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7" r:id="rId3"/>
    <p:sldId id="258" r:id="rId4"/>
    <p:sldId id="260" r:id="rId5"/>
    <p:sldId id="262" r:id="rId6"/>
    <p:sldId id="290" r:id="rId7"/>
    <p:sldId id="288" r:id="rId8"/>
    <p:sldId id="293" r:id="rId9"/>
    <p:sldId id="292" r:id="rId10"/>
    <p:sldId id="294" r:id="rId11"/>
    <p:sldId id="295" r:id="rId12"/>
    <p:sldId id="298" r:id="rId13"/>
    <p:sldId id="299" r:id="rId14"/>
    <p:sldId id="263" r:id="rId15"/>
    <p:sldId id="291" r:id="rId16"/>
    <p:sldId id="289" r:id="rId17"/>
    <p:sldId id="297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5058" name="Picture 2" descr="Физкультминутка - Картинка 17812/14"/>
          <p:cNvPicPr>
            <a:picLocks noChangeAspect="1" noChangeArrowheads="1"/>
          </p:cNvPicPr>
          <p:nvPr/>
        </p:nvPicPr>
        <p:blipFill>
          <a:blip r:embed="rId2" cstate="print"/>
          <a:srcRect l="2343"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471534">
            <a:off x="2319908" y="82531"/>
            <a:ext cx="3193853" cy="440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471534">
            <a:off x="5391743" y="2797151"/>
            <a:ext cx="3193853" cy="440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ПОЛЬЗОВАТЕЛЬ\Desktop\заставки на презентации\Фоны мои\depositphotos_2271042-Musical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3314" name="Picture 2" descr="C:\Users\ПОЛЬЗОВАТЕЛЬ\Desktop\картинки\Дом,забор\origin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85794"/>
            <a:ext cx="4162425" cy="5848350"/>
          </a:xfrm>
          <a:prstGeom prst="rect">
            <a:avLst/>
          </a:prstGeom>
          <a:noFill/>
        </p:spPr>
      </p:pic>
      <p:pic>
        <p:nvPicPr>
          <p:cNvPr id="13315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857760"/>
            <a:ext cx="1252044" cy="1285883"/>
          </a:xfrm>
          <a:prstGeom prst="rect">
            <a:avLst/>
          </a:prstGeom>
          <a:noFill/>
        </p:spPr>
      </p:pic>
      <p:pic>
        <p:nvPicPr>
          <p:cNvPr id="5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714884"/>
            <a:ext cx="1252044" cy="1285883"/>
          </a:xfrm>
          <a:prstGeom prst="rect">
            <a:avLst/>
          </a:prstGeom>
          <a:noFill/>
        </p:spPr>
      </p:pic>
      <p:pic>
        <p:nvPicPr>
          <p:cNvPr id="6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000504"/>
            <a:ext cx="1252044" cy="1285883"/>
          </a:xfrm>
          <a:prstGeom prst="rect">
            <a:avLst/>
          </a:prstGeom>
          <a:noFill/>
        </p:spPr>
      </p:pic>
      <p:pic>
        <p:nvPicPr>
          <p:cNvPr id="7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714752"/>
            <a:ext cx="1252044" cy="1285883"/>
          </a:xfrm>
          <a:prstGeom prst="rect">
            <a:avLst/>
          </a:prstGeom>
          <a:noFill/>
        </p:spPr>
      </p:pic>
      <p:pic>
        <p:nvPicPr>
          <p:cNvPr id="8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214686"/>
            <a:ext cx="1252044" cy="1285883"/>
          </a:xfrm>
          <a:prstGeom prst="rect">
            <a:avLst/>
          </a:prstGeom>
          <a:noFill/>
        </p:spPr>
      </p:pic>
      <p:pic>
        <p:nvPicPr>
          <p:cNvPr id="9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714620"/>
            <a:ext cx="1252044" cy="1285883"/>
          </a:xfrm>
          <a:prstGeom prst="rect">
            <a:avLst/>
          </a:prstGeom>
          <a:noFill/>
        </p:spPr>
      </p:pic>
      <p:pic>
        <p:nvPicPr>
          <p:cNvPr id="10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357430"/>
            <a:ext cx="1252044" cy="1285883"/>
          </a:xfrm>
          <a:prstGeom prst="rect">
            <a:avLst/>
          </a:prstGeom>
          <a:noFill/>
        </p:spPr>
      </p:pic>
      <p:pic>
        <p:nvPicPr>
          <p:cNvPr id="11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1252044" cy="1285883"/>
          </a:xfrm>
          <a:prstGeom prst="rect">
            <a:avLst/>
          </a:prstGeom>
          <a:noFill/>
        </p:spPr>
      </p:pic>
      <p:pic>
        <p:nvPicPr>
          <p:cNvPr id="12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285860"/>
            <a:ext cx="1252044" cy="1285883"/>
          </a:xfrm>
          <a:prstGeom prst="rect">
            <a:avLst/>
          </a:prstGeom>
          <a:noFill/>
        </p:spPr>
      </p:pic>
      <p:pic>
        <p:nvPicPr>
          <p:cNvPr id="13" name="Picture 3" descr="F:\Новая папка\11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071546"/>
            <a:ext cx="1252044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7919E-6 L 0.42257 -0.019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F:\Новая папка\img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714356"/>
            <a:ext cx="5886450" cy="551974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429000"/>
            <a:ext cx="514985" cy="50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86058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714620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3116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000240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85992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571876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000372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928934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071678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714752"/>
            <a:ext cx="500066" cy="49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F:\Новая папка\hello_html_6b7abe9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857628"/>
            <a:ext cx="3790950" cy="2411413"/>
          </a:xfrm>
          <a:prstGeom prst="rect">
            <a:avLst/>
          </a:prstGeom>
          <a:noFill/>
        </p:spPr>
      </p:pic>
      <p:pic>
        <p:nvPicPr>
          <p:cNvPr id="20483" name="Picture 3" descr="F:\Новая папка\143075508747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857364"/>
            <a:ext cx="3576638" cy="2857500"/>
          </a:xfrm>
          <a:prstGeom prst="rect">
            <a:avLst/>
          </a:prstGeom>
          <a:noFill/>
        </p:spPr>
      </p:pic>
      <p:pic>
        <p:nvPicPr>
          <p:cNvPr id="20484" name="Picture 4" descr="F:\Новая папка\depositphotos_1622418-Hen-on-white-backgroun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0042"/>
            <a:ext cx="3185426" cy="3857622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 rot="553139">
            <a:off x="2814798" y="5068096"/>
            <a:ext cx="1143008" cy="4510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заставки на презентации\Фоны мои\depositphotos_2271042-Musical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687">
            <a:off x="3862360" y="282812"/>
            <a:ext cx="2366573" cy="48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2550944" cy="47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19964">
            <a:off x="2692659" y="584365"/>
            <a:ext cx="2366573" cy="48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1500174"/>
            <a:ext cx="27908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29880">
            <a:off x="2560609" y="-238936"/>
            <a:ext cx="27908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389538">
            <a:off x="3183522" y="-106750"/>
            <a:ext cx="27908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868809">
            <a:off x="3601114" y="949738"/>
            <a:ext cx="224189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71617">
            <a:off x="3827998" y="270990"/>
            <a:ext cx="27908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94426">
            <a:off x="1798712" y="150260"/>
            <a:ext cx="2790835" cy="40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296301">
            <a:off x="3527792" y="2173616"/>
            <a:ext cx="2242781" cy="21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ПОЛЬЗОВАТЕЛЬ\Desktop\картинки\Посуда\65157661_ee5ddee559c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071942"/>
            <a:ext cx="8072494" cy="27860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6578" y="2643182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/>
              <a:t>3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9455" y="0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0"/>
            <a:ext cx="3692539" cy="369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786058"/>
            <a:ext cx="2214578" cy="3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35" y="3214686"/>
            <a:ext cx="3707965" cy="33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6429420" cy="34620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0" name="Picture 4" descr="F:\анима\Firewor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-214338"/>
            <a:ext cx="3800499" cy="3759633"/>
          </a:xfrm>
          <a:prstGeom prst="rect">
            <a:avLst/>
          </a:prstGeom>
          <a:noFill/>
        </p:spPr>
      </p:pic>
      <p:pic>
        <p:nvPicPr>
          <p:cNvPr id="9222" name="Picture 6" descr="F:\анима\Firework_yellov_bom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142984"/>
            <a:ext cx="207170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ПОЛЬЗОВАТЕЛЬ\Desktop\заставки на презентации\Фоны мои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7579"/>
            <a:ext cx="4038600" cy="45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571876"/>
            <a:ext cx="371477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0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571480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3811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ДО СВИДАНИЯ</a:t>
            </a:r>
            <a:endParaRPr lang="ru-RU" sz="4400" b="1" dirty="0"/>
          </a:p>
        </p:txBody>
      </p:sp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1" y="3524250"/>
            <a:ext cx="333375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32" y="385762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857364"/>
            <a:ext cx="2500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21429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9455" y="3071810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ПОЛЬЗОВАТЕЛЬ\Desktop\картинки\Деревья\57102505_dandel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картинки\Деревья\0_84369_6f03b1d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357694"/>
            <a:ext cx="2285996" cy="1771647"/>
          </a:xfrm>
          <a:prstGeom prst="rect">
            <a:avLst/>
          </a:prstGeom>
          <a:noFill/>
        </p:spPr>
      </p:pic>
      <p:pic>
        <p:nvPicPr>
          <p:cNvPr id="13" name="Picture 4" descr="C:\Users\ПОЛЬЗОВАТЕЛЬ\Desktop\картинки\Деревья\0_84369_6f03b1d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2285996" cy="1771647"/>
          </a:xfrm>
          <a:prstGeom prst="rect">
            <a:avLst/>
          </a:prstGeom>
          <a:noFill/>
        </p:spPr>
      </p:pic>
      <p:pic>
        <p:nvPicPr>
          <p:cNvPr id="14" name="Picture 4" descr="C:\Users\ПОЛЬЗОВАТЕЛЬ\Desktop\картинки\Деревья\0_84369_6f03b1d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4714884"/>
            <a:ext cx="2285996" cy="1771647"/>
          </a:xfrm>
          <a:prstGeom prst="rect">
            <a:avLst/>
          </a:prstGeom>
          <a:noFill/>
        </p:spPr>
      </p:pic>
      <p:pic>
        <p:nvPicPr>
          <p:cNvPr id="15" name="Picture 4" descr="C:\Users\ПОЛЬЗОВАТЕЛЬ\Desktop\картинки\Деревья\0_84369_6f03b1d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4143380"/>
            <a:ext cx="2285996" cy="1771647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Desktop\картинки\Птицы\600x600133507662943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14686"/>
            <a:ext cx="1347669" cy="1055674"/>
          </a:xfrm>
          <a:prstGeom prst="rect">
            <a:avLst/>
          </a:prstGeom>
          <a:noFill/>
        </p:spPr>
      </p:pic>
      <p:pic>
        <p:nvPicPr>
          <p:cNvPr id="18" name="Picture 6" descr="C:\Users\ПОЛЬЗОВАТЕЛЬ\Desktop\картинки\Птицы\600x600133507662943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000240"/>
            <a:ext cx="1347669" cy="1055674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Desktop\картинки\Птицы\22c9cd29aae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928802"/>
            <a:ext cx="1428740" cy="714380"/>
          </a:xfrm>
          <a:prstGeom prst="rect">
            <a:avLst/>
          </a:prstGeom>
          <a:noFill/>
        </p:spPr>
      </p:pic>
      <p:pic>
        <p:nvPicPr>
          <p:cNvPr id="20" name="Picture 7" descr="C:\Users\ПОЛЬЗОВАТЕЛЬ\Desktop\картинки\Птицы\22c9cd29aae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071810"/>
            <a:ext cx="1428740" cy="71438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86644" y="1500174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4</a:t>
            </a:r>
            <a:endParaRPr lang="ru-R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ПОЛЬЗОВАТЕЛЬ\Desktop\картинки\Деревья\57102505_dandel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357299"/>
            <a:ext cx="7941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928934"/>
            <a:ext cx="790634" cy="7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875876"/>
            <a:ext cx="857256" cy="84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000372"/>
            <a:ext cx="790634" cy="7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643834" y="1142984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2</a:t>
            </a:r>
            <a:endParaRPr lang="ru-R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97688E-6 L -0.14965 0.31469 " pathEditMode="relative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4335E-6 L 0.06302 0.60832 " pathEditMode="relative" ptsTypes="AA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ПОЛЬЗОВАТЕЛЬ\Desktop\заставки на презентации\Фоны мои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картинки\Мебель\473255-5079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9144000" cy="348616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картинки\Игрушки\_________________4a9d9c01af84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71678"/>
            <a:ext cx="1236931" cy="2473862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картинки\Игрушки\_________________4a9d9c01af84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000240"/>
            <a:ext cx="1236931" cy="247386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071546"/>
            <a:ext cx="2960191" cy="40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500438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0"/>
            <a:ext cx="3181835" cy="43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500042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4</a:t>
            </a:r>
            <a:endParaRPr lang="ru-R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картинки\Полянка\0_67853_594de3fd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14686"/>
            <a:ext cx="2500330" cy="20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429132"/>
            <a:ext cx="2500330" cy="20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00438"/>
            <a:ext cx="2500330" cy="20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70" y="2500306"/>
            <a:ext cx="2500330" cy="20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14" y="314324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00364" y="1071546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/>
              <a:t>4</a:t>
            </a:r>
            <a:endParaRPr lang="ru-RU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857364"/>
            <a:ext cx="2500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857232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Куб 3"/>
          <p:cNvSpPr/>
          <p:nvPr/>
        </p:nvSpPr>
        <p:spPr>
          <a:xfrm>
            <a:off x="4429124" y="3571876"/>
            <a:ext cx="1357322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М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8001024" y="3071810"/>
            <a:ext cx="1357322" cy="1357322"/>
          </a:xfrm>
          <a:prstGeom prst="cube">
            <a:avLst/>
          </a:prstGeom>
          <a:solidFill>
            <a:srgbClr val="12AA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А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6286512" y="1785926"/>
            <a:ext cx="1357322" cy="135732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Т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572132" y="2571744"/>
            <a:ext cx="1357322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Е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7786678" y="214290"/>
            <a:ext cx="1357322" cy="1357322"/>
          </a:xfrm>
          <a:prstGeom prst="cube">
            <a:avLst/>
          </a:prstGeom>
          <a:solidFill>
            <a:srgbClr val="12AA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М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7786678" y="1571612"/>
            <a:ext cx="1357322" cy="135732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А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786446" y="4000504"/>
            <a:ext cx="1357322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Т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072198" y="5214950"/>
            <a:ext cx="1357322" cy="1357322"/>
          </a:xfrm>
          <a:prstGeom prst="cube">
            <a:avLst/>
          </a:prstGeom>
          <a:solidFill>
            <a:srgbClr val="12AA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И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7143768" y="4429132"/>
            <a:ext cx="1357322" cy="135732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К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643702" y="3214686"/>
            <a:ext cx="1357322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А</a:t>
            </a:r>
            <a:endParaRPr lang="ru-RU" sz="1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2428E-7 L -0.47587 0.2684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237E-6 L -0.81146 0.194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3064E-6 L -0.56875 0.287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954 0.05248 " pathEditMode="relative" ptsTypes="AA">
                                      <p:cBhvr>
                                        <p:cTn id="1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92 0.32509 " pathEditMode="relative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76 -0.01064 " pathEditMode="relative" ptsTypes="AA">
                                      <p:cBhvr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04 -0.31468 " pathEditMode="relative" ptsTypes="AA">
                                      <p:cBhvr>
                                        <p:cTn id="1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1 -0.38821 " pathEditMode="relative" ptsTypes="AA">
                                      <p:cBhvr>
                                        <p:cTn id="1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-0.20971 " pathEditMode="relative" ptsTypes="AA">
                                      <p:cBhvr>
                                        <p:cTn id="1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17826 " pathEditMode="relative" ptsTypes="AA"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4429132"/>
            <a:ext cx="2544528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571612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85794"/>
            <a:ext cx="300039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2714612" y="4429132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429256" y="5143512"/>
            <a:ext cx="714380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715272" y="4786322"/>
            <a:ext cx="98583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15140" y="3714752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29124" y="4071942"/>
            <a:ext cx="785818" cy="7715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1117155" flipV="1">
            <a:off x="3143240" y="3000372"/>
            <a:ext cx="928694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29256" y="2214554"/>
            <a:ext cx="785818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29520" y="1643050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500694" y="714356"/>
            <a:ext cx="857256" cy="5715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0"/>
            <a:ext cx="2571736" cy="19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071546"/>
            <a:ext cx="1571636" cy="181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71480"/>
            <a:ext cx="19645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50017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44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Физкультминутка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Шагитова Елена Дмитриевна</dc:creator>
  <cp:lastModifiedBy>Admin</cp:lastModifiedBy>
  <cp:revision>12</cp:revision>
  <dcterms:created xsi:type="dcterms:W3CDTF">2015-10-12T10:48:44Z</dcterms:created>
  <dcterms:modified xsi:type="dcterms:W3CDTF">2015-11-08T16:35:46Z</dcterms:modified>
</cp:coreProperties>
</file>