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96" r:id="rId5"/>
    <p:sldId id="266" r:id="rId6"/>
    <p:sldId id="267" r:id="rId7"/>
    <p:sldId id="286" r:id="rId8"/>
    <p:sldId id="285" r:id="rId9"/>
    <p:sldId id="268" r:id="rId10"/>
    <p:sldId id="269" r:id="rId11"/>
    <p:sldId id="270" r:id="rId12"/>
    <p:sldId id="271" r:id="rId13"/>
    <p:sldId id="284" r:id="rId14"/>
    <p:sldId id="261" r:id="rId15"/>
    <p:sldId id="276" r:id="rId16"/>
    <p:sldId id="281" r:id="rId17"/>
    <p:sldId id="301" r:id="rId18"/>
    <p:sldId id="282" r:id="rId19"/>
    <p:sldId id="280" r:id="rId20"/>
    <p:sldId id="279" r:id="rId21"/>
    <p:sldId id="278" r:id="rId22"/>
    <p:sldId id="277" r:id="rId23"/>
    <p:sldId id="275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AA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2.gif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gif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gif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заставки на презентации\фон\0_8ca78_aa365063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Приключение принцессы Софии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1506" name="Picture 2" descr="F:\Новая папка\kit-imprimible-princesa-sofia-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471879"/>
            <a:ext cx="3706202" cy="338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ПОЛЬЗОВАТЕЛЬ\Desktop\картинки\Одежда\sportglove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714356"/>
            <a:ext cx="4429156" cy="4929222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 rot="19552851">
            <a:off x="2588451" y="1284576"/>
            <a:ext cx="351470" cy="2714644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 rot="20648137">
            <a:off x="3364735" y="353320"/>
            <a:ext cx="350104" cy="2714644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 rot="283323">
            <a:off x="4183118" y="294563"/>
            <a:ext cx="326573" cy="2714644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 rot="984368">
            <a:off x="4806118" y="560426"/>
            <a:ext cx="313062" cy="2714644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 rot="1753640">
            <a:off x="5569126" y="843360"/>
            <a:ext cx="358371" cy="2714644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3500438"/>
            <a:ext cx="5857916" cy="288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Равнобедренный треугольник 3"/>
          <p:cNvSpPr/>
          <p:nvPr/>
        </p:nvSpPr>
        <p:spPr>
          <a:xfrm>
            <a:off x="3286116" y="642918"/>
            <a:ext cx="2214578" cy="200026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786314" y="3500438"/>
            <a:ext cx="2214578" cy="200026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643042" y="3571876"/>
            <a:ext cx="2214578" cy="2000264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3786182" y="1285860"/>
            <a:ext cx="1571636" cy="1428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71604" y="2428868"/>
            <a:ext cx="1571636" cy="1428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29322" y="2571744"/>
            <a:ext cx="1571636" cy="1428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43306" y="3000372"/>
            <a:ext cx="1571636" cy="1428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00760" y="4429132"/>
            <a:ext cx="1571636" cy="1428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86182" y="4786322"/>
            <a:ext cx="1571636" cy="1428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00166" y="4286256"/>
            <a:ext cx="1571636" cy="1428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57222" y="4429132"/>
            <a:ext cx="2544528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14346" y="1571612"/>
            <a:ext cx="407196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71670" y="785794"/>
            <a:ext cx="3000396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Овал 27"/>
          <p:cNvSpPr/>
          <p:nvPr/>
        </p:nvSpPr>
        <p:spPr>
          <a:xfrm>
            <a:off x="2714612" y="4429132"/>
            <a:ext cx="785818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1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429256" y="5143512"/>
            <a:ext cx="714380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9124" y="4500570"/>
            <a:ext cx="2347249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Овал 30"/>
          <p:cNvSpPr/>
          <p:nvPr/>
        </p:nvSpPr>
        <p:spPr>
          <a:xfrm>
            <a:off x="7715272" y="4786322"/>
            <a:ext cx="985838" cy="7715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72232" y="3857628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Овал 31"/>
          <p:cNvSpPr/>
          <p:nvPr/>
        </p:nvSpPr>
        <p:spPr>
          <a:xfrm>
            <a:off x="6715140" y="3714752"/>
            <a:ext cx="785818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429124" y="4071942"/>
            <a:ext cx="785818" cy="7715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11117155" flipV="1">
            <a:off x="3143240" y="3000372"/>
            <a:ext cx="928694" cy="7143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4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429256" y="2214554"/>
            <a:ext cx="785818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928794" y="1857364"/>
            <a:ext cx="25003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Овал 35"/>
          <p:cNvSpPr/>
          <p:nvPr/>
        </p:nvSpPr>
        <p:spPr>
          <a:xfrm>
            <a:off x="7429520" y="1643050"/>
            <a:ext cx="857256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500694" y="714356"/>
            <a:ext cx="857256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6248" y="285728"/>
            <a:ext cx="2571736" cy="19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29454" y="1071546"/>
            <a:ext cx="1571636" cy="181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72000" y="1500174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357818" y="2786058"/>
            <a:ext cx="196454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заставки на презентации\Фоны мои\fon-shkolnaya-doska-1-sentyabr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0370" y="204169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3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928802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+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071678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7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000240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=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071678"/>
            <a:ext cx="198002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10</a:t>
            </a:r>
            <a:endParaRPr lang="ru-RU" sz="1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заставки на презентации\Фоны мои\fon-shkolnaya-doska-1-sentyabr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0370" y="204169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2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928802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+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071678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5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000240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=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071678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7</a:t>
            </a:r>
            <a:endParaRPr lang="ru-RU" sz="1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заставки на презентации\Фоны мои\fon-shkolnaya-doska-1-sentyabr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0370" y="204169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5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928802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+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071678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5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000240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=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071678"/>
            <a:ext cx="198002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10</a:t>
            </a:r>
            <a:endParaRPr lang="ru-RU" sz="1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заставки на презентации\Фоны мои\fon-shkolnaya-doska-1-sentyabr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0370" y="204169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1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928802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+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071678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9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000240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=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071678"/>
            <a:ext cx="198002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10</a:t>
            </a:r>
            <a:endParaRPr lang="ru-RU" sz="1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заставки на презентации\Фоны мои\fon-shkolnaya-doska-1-sentyabr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0370" y="204169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3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928802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+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071678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3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000240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=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2071678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6</a:t>
            </a:r>
            <a:endParaRPr lang="ru-RU" sz="1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заставки на презентации\Фоны мои\fon-shkolnaya-doska-1-sentyabr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0370" y="204169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6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928802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+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071678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4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000240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=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071678"/>
            <a:ext cx="198002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10</a:t>
            </a:r>
            <a:endParaRPr lang="ru-RU" sz="1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97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929066"/>
            <a:ext cx="1870363" cy="271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4100506"/>
            <a:ext cx="2214578" cy="27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заставки на презентации\Фоны мои\fon-shkolnaya-doska-1-sentyabr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0370" y="204169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1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928802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+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071678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4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000240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=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2000240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5</a:t>
            </a:r>
            <a:endParaRPr lang="ru-RU" sz="1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заставки на презентации\Фоны мои\fon-shkolnaya-doska-1-sentyabr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0370" y="204169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2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928802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+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071678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6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000240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=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2071678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8</a:t>
            </a:r>
            <a:endParaRPr lang="ru-RU" sz="1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заставки на презентации\Фоны мои\fon-shkolnaya-doska-1-sentyabr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0370" y="204169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3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928802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+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071678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1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000240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=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2000240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4</a:t>
            </a:r>
            <a:endParaRPr lang="ru-RU" sz="1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заставки на презентации\Фоны мои\fon-shkolnaya-doska-1-sentyabr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0370" y="204169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5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928802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+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071678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3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000240"/>
            <a:ext cx="106631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=</a:t>
            </a:r>
            <a:endParaRPr lang="ru-RU" sz="13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2071678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</a:rPr>
              <a:t>8</a:t>
            </a:r>
            <a:endParaRPr lang="ru-RU" sz="1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5058" name="Picture 2" descr="Физкультминутка - Картинка 17812/14"/>
          <p:cNvPicPr>
            <a:picLocks noChangeAspect="1" noChangeArrowheads="1"/>
          </p:cNvPicPr>
          <p:nvPr/>
        </p:nvPicPr>
        <p:blipFill>
          <a:blip r:embed="rId2" cstate="screen"/>
          <a:srcRect l="2343"/>
          <a:stretch>
            <a:fillRect/>
          </a:stretch>
        </p:blipFill>
        <p:spPr bwMode="auto">
          <a:xfrm>
            <a:off x="0" y="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1000108"/>
            <a:ext cx="2438400" cy="402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643107" y="-571528"/>
            <a:ext cx="12991407" cy="700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8" y="4429132"/>
            <a:ext cx="2000232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97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3248"/>
            <a:ext cx="452963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C86A3"/>
              </a:clrFrom>
              <a:clrTo>
                <a:srgbClr val="DC86A3">
                  <a:alpha val="0"/>
                </a:srgbClr>
              </a:clrTo>
            </a:clrChange>
          </a:blip>
          <a:srcRect t="-2864"/>
          <a:stretch>
            <a:fillRect/>
          </a:stretch>
        </p:blipFill>
        <p:spPr bwMode="auto">
          <a:xfrm>
            <a:off x="1857356" y="4214818"/>
            <a:ext cx="164236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57222" y="4429132"/>
            <a:ext cx="2544528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14346" y="1571612"/>
            <a:ext cx="407196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71670" y="785794"/>
            <a:ext cx="3000396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Овал 27"/>
          <p:cNvSpPr/>
          <p:nvPr/>
        </p:nvSpPr>
        <p:spPr>
          <a:xfrm>
            <a:off x="2714612" y="4429132"/>
            <a:ext cx="785818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1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5984" y="4429132"/>
            <a:ext cx="1571636" cy="181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Овал 29"/>
          <p:cNvSpPr/>
          <p:nvPr/>
        </p:nvSpPr>
        <p:spPr>
          <a:xfrm>
            <a:off x="5429256" y="5143512"/>
            <a:ext cx="714380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4714884"/>
            <a:ext cx="2347249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Овал 30"/>
          <p:cNvSpPr/>
          <p:nvPr/>
        </p:nvSpPr>
        <p:spPr>
          <a:xfrm>
            <a:off x="7715272" y="4786322"/>
            <a:ext cx="985838" cy="7715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72232" y="3857628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Овал 31"/>
          <p:cNvSpPr/>
          <p:nvPr/>
        </p:nvSpPr>
        <p:spPr>
          <a:xfrm>
            <a:off x="6715140" y="3714752"/>
            <a:ext cx="785818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429124" y="4071942"/>
            <a:ext cx="785818" cy="7715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11117155" flipV="1">
            <a:off x="3143240" y="3000372"/>
            <a:ext cx="928694" cy="7143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4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429256" y="2214554"/>
            <a:ext cx="785818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72000" y="1500174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928794" y="1857364"/>
            <a:ext cx="25003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Овал 35"/>
          <p:cNvSpPr/>
          <p:nvPr/>
        </p:nvSpPr>
        <p:spPr>
          <a:xfrm>
            <a:off x="7429520" y="1643050"/>
            <a:ext cx="857256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500694" y="714356"/>
            <a:ext cx="857256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429124" y="0"/>
            <a:ext cx="2571736" cy="19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29454" y="1071546"/>
            <a:ext cx="1571636" cy="181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572000" y="1500175"/>
            <a:ext cx="2951428" cy="35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928670"/>
            <a:ext cx="3808684" cy="45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57222" y="4429132"/>
            <a:ext cx="2544528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14346" y="1571612"/>
            <a:ext cx="407196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71670" y="785794"/>
            <a:ext cx="3000396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Овал 27"/>
          <p:cNvSpPr/>
          <p:nvPr/>
        </p:nvSpPr>
        <p:spPr>
          <a:xfrm>
            <a:off x="2714612" y="4429132"/>
            <a:ext cx="785818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1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8860" y="4143380"/>
            <a:ext cx="1571636" cy="181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Овал 29"/>
          <p:cNvSpPr/>
          <p:nvPr/>
        </p:nvSpPr>
        <p:spPr>
          <a:xfrm>
            <a:off x="5429256" y="5143512"/>
            <a:ext cx="714380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9124" y="4500570"/>
            <a:ext cx="2347249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Овал 30"/>
          <p:cNvSpPr/>
          <p:nvPr/>
        </p:nvSpPr>
        <p:spPr>
          <a:xfrm>
            <a:off x="7715272" y="4786322"/>
            <a:ext cx="985838" cy="7715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72232" y="3857628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Овал 31"/>
          <p:cNvSpPr/>
          <p:nvPr/>
        </p:nvSpPr>
        <p:spPr>
          <a:xfrm>
            <a:off x="6715140" y="3714752"/>
            <a:ext cx="785818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429124" y="4071942"/>
            <a:ext cx="785818" cy="7715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11117155" flipV="1">
            <a:off x="3143240" y="3000372"/>
            <a:ext cx="928694" cy="7143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4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429256" y="2214554"/>
            <a:ext cx="785818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72000" y="1500174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928794" y="1857364"/>
            <a:ext cx="25003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Овал 35"/>
          <p:cNvSpPr/>
          <p:nvPr/>
        </p:nvSpPr>
        <p:spPr>
          <a:xfrm>
            <a:off x="7429520" y="1643050"/>
            <a:ext cx="857256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500694" y="714356"/>
            <a:ext cx="857256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357686" y="0"/>
            <a:ext cx="2571736" cy="19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29454" y="1071546"/>
            <a:ext cx="1571636" cy="181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643174" y="2857496"/>
            <a:ext cx="196454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ПОЛЬЗОВАТЕЛЬ\Desktop\картинки\Мебель\3e022dbabf496ab46e604e1f5de32ee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00042"/>
            <a:ext cx="4851000" cy="4851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571736" y="5072074"/>
            <a:ext cx="914400" cy="914400"/>
          </a:xfrm>
          <a:prstGeom prst="ellipse">
            <a:avLst/>
          </a:prstGeom>
          <a:solidFill>
            <a:srgbClr val="12A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44" y="5072074"/>
            <a:ext cx="914400" cy="914400"/>
          </a:xfrm>
          <a:prstGeom prst="ellipse">
            <a:avLst/>
          </a:prstGeom>
          <a:solidFill>
            <a:srgbClr val="12A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0628" y="5072074"/>
            <a:ext cx="914400" cy="914400"/>
          </a:xfrm>
          <a:prstGeom prst="ellipse">
            <a:avLst/>
          </a:prstGeom>
          <a:solidFill>
            <a:srgbClr val="12A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43636" y="5000636"/>
            <a:ext cx="914400" cy="914400"/>
          </a:xfrm>
          <a:prstGeom prst="ellipse">
            <a:avLst/>
          </a:prstGeom>
          <a:solidFill>
            <a:srgbClr val="12A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72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Приключение принцессы Софии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Физкультминутка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Шагитова Елена Дмитриевна</dc:creator>
  <cp:lastModifiedBy>Admin</cp:lastModifiedBy>
  <cp:revision>13</cp:revision>
  <dcterms:created xsi:type="dcterms:W3CDTF">2015-10-12T10:48:44Z</dcterms:created>
  <dcterms:modified xsi:type="dcterms:W3CDTF">2015-11-08T16:32:39Z</dcterms:modified>
</cp:coreProperties>
</file>