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DDA2-6A82-4367-AE9F-2C74E209B7E6}" type="datetimeFigureOut">
              <a:rPr lang="ru-RU" smtClean="0"/>
              <a:pPr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D8263-D286-4FF3-A79F-72B9ED4F71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FF00"/>
                </a:solidFill>
                <a:latin typeface="Arial Black" pitchFamily="34" charset="0"/>
              </a:rPr>
              <a:t>Овощи</a:t>
            </a:r>
            <a:endParaRPr lang="ru-RU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Автор МКДОУ №5 «Родничок» Сальникова Н.М</a:t>
            </a:r>
            <a:endParaRPr lang="ru-RU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Томат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85720" y="164305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в Италии родился,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зовут меня Сеньор.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на грядке поселился,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Важный овощ-помидор!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content_Toma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2143116"/>
            <a:ext cx="4286280" cy="4445012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Баклажан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хозяев этих гряд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Фиолетовый наряд.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Баклажаны соберу-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Мама сделает икру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obed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14500"/>
            <a:ext cx="3929075" cy="492921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Морковка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Посидите, отдохните,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морковку посмотрите: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она сама собою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 землицею-землёю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Всё росла, росла и вот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Удивила огород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нельзя не удивиться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Красной девице-девице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75520812_1245755896_mor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000240"/>
            <a:ext cx="3657600" cy="3685032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Огурец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Вот я вырасту и стану</a:t>
            </a:r>
          </a:p>
          <a:p>
            <a:pPr>
              <a:buNone/>
            </a:pPr>
            <a:r>
              <a:rPr lang="ru-RU" dirty="0" smtClean="0"/>
              <a:t>Спелым, спелым огурцом</a:t>
            </a:r>
          </a:p>
          <a:p>
            <a:pPr>
              <a:buNone/>
            </a:pPr>
            <a:r>
              <a:rPr lang="ru-RU" dirty="0" smtClean="0"/>
              <a:t>С головы до пят зелёным </a:t>
            </a:r>
          </a:p>
          <a:p>
            <a:pPr>
              <a:buNone/>
            </a:pPr>
            <a:r>
              <a:rPr lang="ru-RU" dirty="0" smtClean="0"/>
              <a:t>И</a:t>
            </a:r>
            <a:r>
              <a:rPr lang="ru-RU" dirty="0"/>
              <a:t>,</a:t>
            </a:r>
            <a:r>
              <a:rPr lang="ru-RU" dirty="0" smtClean="0"/>
              <a:t> конечно, молодцом!</a:t>
            </a:r>
            <a:endParaRPr lang="ru-RU" dirty="0"/>
          </a:p>
        </p:txBody>
      </p:sp>
      <p:pic>
        <p:nvPicPr>
          <p:cNvPr id="4" name="Рисунок 3" descr="ogurec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000372"/>
            <a:ext cx="4000496" cy="335756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Свёкла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Борщ хороший приготовить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 меня бы не сумели…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Свёклу есть, ребята, надо,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щёчки розовели</a:t>
            </a:r>
            <a:r>
              <a:rPr lang="ru-RU" dirty="0" smtClean="0"/>
              <a:t>!</a:t>
            </a:r>
            <a:endParaRPr lang="ru-RU" dirty="0"/>
          </a:p>
        </p:txBody>
      </p:sp>
      <p:pic>
        <p:nvPicPr>
          <p:cNvPr id="4" name="Рисунок 3" descr="1229006834_svek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3429000"/>
            <a:ext cx="4071966" cy="307181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Капуста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928802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столе не будет пусто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Никогда, никогда,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в доме есть капуста-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Вот так да, вот так да!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0_70ba5_72771e02_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500306"/>
            <a:ext cx="3571900" cy="3786214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68478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Собрались мы здесь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России, на грядке,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Уродились добрые, сладкие!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нас ни суп, ни винегрет,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Без овощей обеда нет!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83427285_large_4524271_1268153724_734_lar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2071678"/>
            <a:ext cx="6786610" cy="4786322"/>
          </a:xfr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Конец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147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Times New Roman</vt:lpstr>
      <vt:lpstr>Тема Office</vt:lpstr>
      <vt:lpstr>Овощи</vt:lpstr>
      <vt:lpstr>Томат</vt:lpstr>
      <vt:lpstr>Баклажан</vt:lpstr>
      <vt:lpstr>Морковка</vt:lpstr>
      <vt:lpstr>Огурец</vt:lpstr>
      <vt:lpstr>Свёкла</vt:lpstr>
      <vt:lpstr>Капуста</vt:lpstr>
      <vt:lpstr>Собрались мы здесь, в России, на грядке, Уродились добрые, сладкие! Без нас ни суп, ни винегрет, Без овощей обеда нет! </vt:lpstr>
      <vt:lpstr>Конец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Овощи</dc:title>
  <dc:creator>Надежда</dc:creator>
  <cp:lastModifiedBy>Учетная запись Майкрософт</cp:lastModifiedBy>
  <cp:revision>8</cp:revision>
  <dcterms:created xsi:type="dcterms:W3CDTF">2012-12-14T09:46:53Z</dcterms:created>
  <dcterms:modified xsi:type="dcterms:W3CDTF">2014-04-20T03:34:39Z</dcterms:modified>
</cp:coreProperties>
</file>