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7208C2-A0A2-45DB-83B8-0312B07E70BC}" type="datetimeFigureOut">
              <a:rPr lang="ru-RU" smtClean="0"/>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225485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7208C2-A0A2-45DB-83B8-0312B07E70BC}" type="datetimeFigureOut">
              <a:rPr lang="ru-RU" smtClean="0"/>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206326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7208C2-A0A2-45DB-83B8-0312B07E70BC}" type="datetimeFigureOut">
              <a:rPr lang="ru-RU" smtClean="0"/>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357381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7208C2-A0A2-45DB-83B8-0312B07E70BC}" type="datetimeFigureOut">
              <a:rPr lang="ru-RU" smtClean="0"/>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289337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7208C2-A0A2-45DB-83B8-0312B07E70BC}" type="datetimeFigureOut">
              <a:rPr lang="ru-RU" smtClean="0"/>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262539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7208C2-A0A2-45DB-83B8-0312B07E70BC}" type="datetimeFigureOut">
              <a:rPr lang="ru-RU" smtClean="0"/>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73605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7208C2-A0A2-45DB-83B8-0312B07E70BC}" type="datetimeFigureOut">
              <a:rPr lang="ru-RU" smtClean="0"/>
              <a:t>16.04.2014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3740241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7208C2-A0A2-45DB-83B8-0312B07E70BC}" type="datetimeFigureOut">
              <a:rPr lang="ru-RU" smtClean="0"/>
              <a:t>16.04.2014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7010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7208C2-A0A2-45DB-83B8-0312B07E70BC}" type="datetimeFigureOut">
              <a:rPr lang="ru-RU" smtClean="0"/>
              <a:t>16.04.2014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266197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7208C2-A0A2-45DB-83B8-0312B07E70BC}" type="datetimeFigureOut">
              <a:rPr lang="ru-RU" smtClean="0"/>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2523527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7208C2-A0A2-45DB-83B8-0312B07E70BC}" type="datetimeFigureOut">
              <a:rPr lang="ru-RU" smtClean="0"/>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51BBF8-A570-4CFE-B817-84D23E9C17F9}" type="slidenum">
              <a:rPr lang="ru-RU" smtClean="0"/>
              <a:t>‹#›</a:t>
            </a:fld>
            <a:endParaRPr lang="ru-RU"/>
          </a:p>
        </p:txBody>
      </p:sp>
    </p:spTree>
    <p:extLst>
      <p:ext uri="{BB962C8B-B14F-4D97-AF65-F5344CB8AC3E}">
        <p14:creationId xmlns:p14="http://schemas.microsoft.com/office/powerpoint/2010/main" val="189440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208C2-A0A2-45DB-83B8-0312B07E70BC}" type="datetimeFigureOut">
              <a:rPr lang="ru-RU" smtClean="0"/>
              <a:t>16.04.2014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1BBF8-A570-4CFE-B817-84D23E9C17F9}" type="slidenum">
              <a:rPr lang="ru-RU" smtClean="0"/>
              <a:t>‹#›</a:t>
            </a:fld>
            <a:endParaRPr lang="ru-RU"/>
          </a:p>
        </p:txBody>
      </p:sp>
    </p:spTree>
    <p:extLst>
      <p:ext uri="{BB962C8B-B14F-4D97-AF65-F5344CB8AC3E}">
        <p14:creationId xmlns:p14="http://schemas.microsoft.com/office/powerpoint/2010/main" val="4101369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9592" y="1916832"/>
            <a:ext cx="6984476" cy="769441"/>
          </a:xfrm>
          <a:prstGeom prst="rect">
            <a:avLst/>
          </a:prstGeom>
          <a:noFill/>
        </p:spPr>
        <p:txBody>
          <a:bodyPr wrap="none" rtlCol="0">
            <a:spAutoFit/>
          </a:bodyPr>
          <a:lstStyle/>
          <a:p>
            <a:pPr algn="ctr"/>
            <a:r>
              <a:rPr lang="ru-RU" sz="4400" dirty="0" smtClean="0">
                <a:solidFill>
                  <a:srgbClr val="FFC000"/>
                </a:solidFill>
              </a:rPr>
              <a:t>ПРАЗДНИК СВЕТЛОЙ ПАСХИ </a:t>
            </a:r>
            <a:endParaRPr lang="ru-RU" sz="4400" dirty="0">
              <a:solidFill>
                <a:srgbClr val="FFC000"/>
              </a:solidFill>
            </a:endParaRPr>
          </a:p>
        </p:txBody>
      </p:sp>
    </p:spTree>
    <p:extLst>
      <p:ext uri="{BB962C8B-B14F-4D97-AF65-F5344CB8AC3E}">
        <p14:creationId xmlns:p14="http://schemas.microsoft.com/office/powerpoint/2010/main" val="2609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0" y="-1245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Текст 7"/>
          <p:cNvSpPr>
            <a:spLocks noGrp="1"/>
          </p:cNvSpPr>
          <p:nvPr>
            <p:ph type="body" sz="half" idx="2"/>
          </p:nvPr>
        </p:nvSpPr>
        <p:spPr>
          <a:xfrm>
            <a:off x="395536" y="548680"/>
            <a:ext cx="3008313" cy="5505475"/>
          </a:xfrm>
        </p:spPr>
        <p:txBody>
          <a:bodyPr>
            <a:normAutofit/>
          </a:bodyPr>
          <a:lstStyle/>
          <a:p>
            <a:r>
              <a:rPr lang="ru-RU" sz="2400" dirty="0" smtClean="0">
                <a:solidFill>
                  <a:srgbClr val="FFFF00"/>
                </a:solidFill>
              </a:rPr>
              <a:t>На землю сходит светлый праздник Пасхи,</a:t>
            </a:r>
          </a:p>
          <a:p>
            <a:r>
              <a:rPr lang="ru-RU" sz="2400" dirty="0" smtClean="0">
                <a:solidFill>
                  <a:srgbClr val="FFFF00"/>
                </a:solidFill>
              </a:rPr>
              <a:t>Волшебнее любой волшебной сказки,</a:t>
            </a:r>
          </a:p>
          <a:p>
            <a:r>
              <a:rPr lang="ru-RU" sz="2400" dirty="0" smtClean="0">
                <a:solidFill>
                  <a:srgbClr val="FFFF00"/>
                </a:solidFill>
              </a:rPr>
              <a:t>Чудеснее любых земных чудес:</a:t>
            </a:r>
          </a:p>
          <a:p>
            <a:r>
              <a:rPr lang="ru-RU" sz="2400" dirty="0" smtClean="0">
                <a:solidFill>
                  <a:srgbClr val="FFFF00"/>
                </a:solidFill>
              </a:rPr>
              <a:t>Христос воскрес!</a:t>
            </a:r>
          </a:p>
          <a:p>
            <a:r>
              <a:rPr lang="ru-RU" sz="2400" dirty="0" smtClean="0">
                <a:solidFill>
                  <a:srgbClr val="FFFF00"/>
                </a:solidFill>
              </a:rPr>
              <a:t>Воистину воскрес!</a:t>
            </a:r>
            <a:endParaRPr lang="ru-RU" sz="2400" dirty="0">
              <a:solidFill>
                <a:srgbClr val="FFFF00"/>
              </a:solidFill>
            </a:endParaRPr>
          </a:p>
        </p:txBody>
      </p:sp>
      <p:pic>
        <p:nvPicPr>
          <p:cNvPr id="2054"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5856" y="1364321"/>
            <a:ext cx="5718875" cy="4104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268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 y="-8682"/>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Текст 4"/>
          <p:cNvSpPr>
            <a:spLocks noGrp="1"/>
          </p:cNvSpPr>
          <p:nvPr>
            <p:ph type="body" sz="half" idx="2"/>
          </p:nvPr>
        </p:nvSpPr>
        <p:spPr>
          <a:xfrm>
            <a:off x="457200" y="332657"/>
            <a:ext cx="3394720" cy="5688632"/>
          </a:xfrm>
        </p:spPr>
        <p:txBody>
          <a:bodyPr>
            <a:normAutofit/>
          </a:bodyPr>
          <a:lstStyle/>
          <a:p>
            <a:r>
              <a:rPr lang="ru-RU" sz="2000" b="1" i="1" dirty="0" smtClean="0"/>
              <a:t>Пасхальный звон, и яйца с куличами.</a:t>
            </a:r>
          </a:p>
          <a:p>
            <a:r>
              <a:rPr lang="ru-RU" sz="2000" b="1" i="1" dirty="0" smtClean="0"/>
              <a:t>Берёзки встали белыми свечами.</a:t>
            </a:r>
          </a:p>
          <a:p>
            <a:r>
              <a:rPr lang="ru-RU" sz="2000" b="1" i="1" dirty="0" smtClean="0"/>
              <a:t>И над землёй несётся благовест:</a:t>
            </a:r>
          </a:p>
          <a:p>
            <a:r>
              <a:rPr lang="ru-RU" sz="2000" b="1" i="1" dirty="0" smtClean="0"/>
              <a:t>Христос воскрес!</a:t>
            </a:r>
          </a:p>
          <a:p>
            <a:r>
              <a:rPr lang="ru-RU" sz="2000" b="1" i="1" dirty="0" smtClean="0"/>
              <a:t>Воистину воскрес!</a:t>
            </a:r>
            <a:endParaRPr lang="ru-RU" sz="2000" b="1" i="1" dirty="0"/>
          </a:p>
          <a:p>
            <a:r>
              <a:rPr lang="ru-RU" sz="2000" b="1" i="1" dirty="0" smtClean="0"/>
              <a:t>И верба в честь Святого Воскрешенья</a:t>
            </a:r>
          </a:p>
          <a:p>
            <a:r>
              <a:rPr lang="ru-RU" sz="2000" b="1" i="1" dirty="0" smtClean="0"/>
              <a:t>Весенние надела украшенья...</a:t>
            </a:r>
          </a:p>
          <a:p>
            <a:r>
              <a:rPr lang="ru-RU" sz="2000" b="1" i="1" dirty="0" smtClean="0"/>
              <a:t>И словно храм, наполнен пеньем лес:</a:t>
            </a:r>
          </a:p>
          <a:p>
            <a:r>
              <a:rPr lang="ru-RU" sz="2000" b="1" i="1" dirty="0" smtClean="0"/>
              <a:t>Христос воскрес!</a:t>
            </a:r>
          </a:p>
          <a:p>
            <a:r>
              <a:rPr lang="ru-RU" sz="2000" b="1" i="1" dirty="0" smtClean="0"/>
              <a:t>Воистину воскрес!</a:t>
            </a:r>
            <a:endParaRPr lang="ru-RU" sz="2000" b="1" i="1"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8024" y="332656"/>
            <a:ext cx="3864311" cy="5322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442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оловок 6"/>
          <p:cNvSpPr>
            <a:spLocks noGrp="1"/>
          </p:cNvSpPr>
          <p:nvPr>
            <p:ph type="title"/>
          </p:nvPr>
        </p:nvSpPr>
        <p:spPr/>
        <p:txBody>
          <a:bodyPr/>
          <a:lstStyle/>
          <a:p>
            <a:r>
              <a:rPr lang="ru-RU" dirty="0" smtClean="0"/>
              <a:t>Истоки и традиции Светлого праздника </a:t>
            </a:r>
            <a:endParaRPr lang="ru-RU" dirty="0"/>
          </a:p>
        </p:txBody>
      </p:sp>
      <p:sp>
        <p:nvSpPr>
          <p:cNvPr id="9" name="Текст 8"/>
          <p:cNvSpPr>
            <a:spLocks noGrp="1"/>
          </p:cNvSpPr>
          <p:nvPr>
            <p:ph type="body" sz="half" idx="2"/>
          </p:nvPr>
        </p:nvSpPr>
        <p:spPr>
          <a:xfrm>
            <a:off x="107504" y="1435100"/>
            <a:ext cx="3358009" cy="4691063"/>
          </a:xfrm>
        </p:spPr>
        <p:txBody>
          <a:bodyPr>
            <a:noAutofit/>
          </a:bodyPr>
          <a:lstStyle/>
          <a:p>
            <a:endParaRPr lang="ru-RU" sz="2400" dirty="0" smtClean="0"/>
          </a:p>
          <a:p>
            <a:r>
              <a:rPr lang="ru-RU" sz="2400" dirty="0" smtClean="0"/>
              <a:t> -В России Пасху называли Велик день, Светлый день.</a:t>
            </a:r>
          </a:p>
          <a:p>
            <a:r>
              <a:rPr lang="ru-RU" sz="2400" dirty="0" smtClean="0"/>
              <a:t> Это праздник символизирует победу добра над злом, жизни над смертью, торжество весны, солнца, тепла над зимним холодом.</a:t>
            </a:r>
          </a:p>
          <a:p>
            <a:r>
              <a:rPr lang="ru-RU" sz="2400" dirty="0" smtClean="0"/>
              <a:t> Пасха – это праздник, посвященный Воскресению Иисуса Христа. </a:t>
            </a:r>
            <a:endParaRPr lang="ru-RU" sz="24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16015" y="620688"/>
            <a:ext cx="3776099" cy="49685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1676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Текст 7"/>
          <p:cNvSpPr>
            <a:spLocks noGrp="1"/>
          </p:cNvSpPr>
          <p:nvPr>
            <p:ph type="body" sz="half" idx="2"/>
          </p:nvPr>
        </p:nvSpPr>
        <p:spPr>
          <a:xfrm>
            <a:off x="251520" y="101166"/>
            <a:ext cx="3096344" cy="6756834"/>
          </a:xfrm>
        </p:spPr>
        <p:txBody>
          <a:bodyPr>
            <a:noAutofit/>
          </a:bodyPr>
          <a:lstStyle/>
          <a:p>
            <a:r>
              <a:rPr lang="ru-RU" sz="2000" b="1" i="1" dirty="0" smtClean="0">
                <a:solidFill>
                  <a:schemeClr val="tx1">
                    <a:lumMod val="95000"/>
                    <a:lumOff val="5000"/>
                  </a:schemeClr>
                </a:solidFill>
              </a:rPr>
              <a:t>К встрече этого праздника готовились заблаговременно. В каждом доме убирали, чистили, стирали и красили яйца. Обычай обмениваться на пасху красными яичками, говоря: «Христос Воскрес!» давний. Считалось, что яйцо – знак жизни, а в красный цвет его красили потому, что Христос своей кровью даровал нам жизнь вечную. Дарение считалось знаком того, что ты прощаешь человеку все обиды, что он тебе приятен, что ты не держишь на него зла.</a:t>
            </a:r>
            <a:endParaRPr lang="ru-RU" sz="2000" b="1" i="1" dirty="0">
              <a:solidFill>
                <a:schemeClr val="tx1">
                  <a:lumMod val="95000"/>
                  <a:lumOff val="5000"/>
                </a:schemeClr>
              </a:solidFill>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18324" y="260649"/>
            <a:ext cx="3456384" cy="259228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112" y="3645024"/>
            <a:ext cx="3860208" cy="27442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032897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3" y="-30386"/>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Текст 7"/>
          <p:cNvSpPr>
            <a:spLocks noGrp="1"/>
          </p:cNvSpPr>
          <p:nvPr>
            <p:ph type="body" sz="half" idx="2"/>
          </p:nvPr>
        </p:nvSpPr>
        <p:spPr>
          <a:xfrm>
            <a:off x="457200" y="404664"/>
            <a:ext cx="3008313" cy="5721499"/>
          </a:xfrm>
        </p:spPr>
        <p:txBody>
          <a:bodyPr>
            <a:normAutofit/>
          </a:bodyPr>
          <a:lstStyle/>
          <a:p>
            <a:pPr algn="ctr"/>
            <a:r>
              <a:rPr lang="ru-RU" sz="2400" b="1" i="1" dirty="0"/>
              <a:t>С</a:t>
            </a:r>
            <a:r>
              <a:rPr lang="ru-RU" sz="2400" b="1" i="1" dirty="0" smtClean="0"/>
              <a:t>амое  главное - Пасха – день всеобщего равенства, любви и милосердия. Не обижайте младших, будьте внимательны и послушны старшим, щедры к бедным, добры к нашим четвероногим и крылатым друзьям.</a:t>
            </a:r>
            <a:endParaRPr lang="ru-RU" sz="2400" b="1" i="1" dirty="0"/>
          </a:p>
        </p:txBody>
      </p:sp>
      <p:pic>
        <p:nvPicPr>
          <p:cNvPr id="614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7904" y="404664"/>
            <a:ext cx="5144251" cy="51125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6105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245</Words>
  <Application>Microsoft Office PowerPoint</Application>
  <PresentationFormat>Экран (4:3)</PresentationFormat>
  <Paragraphs>23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Презентация PowerPoint</vt:lpstr>
      <vt:lpstr>Презентация PowerPoint</vt:lpstr>
      <vt:lpstr>Презентация PowerPoint</vt:lpstr>
      <vt:lpstr>Истоки и традиции Светлого праздника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pc</cp:lastModifiedBy>
  <cp:revision>4</cp:revision>
  <dcterms:created xsi:type="dcterms:W3CDTF">2014-04-16T15:57:10Z</dcterms:created>
  <dcterms:modified xsi:type="dcterms:W3CDTF">2014-04-16T16:32:22Z</dcterms:modified>
</cp:coreProperties>
</file>