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7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0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9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1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6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61E8-0428-45F3-AE33-2F63230AF25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11E7-E280-42B8-8856-18A77908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«Путешествие в Летний сад»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Ставицкая</a:t>
            </a:r>
            <a:r>
              <a:rPr lang="ru-RU" dirty="0" smtClean="0"/>
              <a:t> Е.И.</a:t>
            </a:r>
          </a:p>
          <a:p>
            <a:r>
              <a:rPr lang="ru-RU" dirty="0" smtClean="0"/>
              <a:t>НОУ «ЛИЦЕЙ»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8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5" y="0"/>
            <a:ext cx="888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вяз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" y="2174875"/>
            <a:ext cx="3763131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5994" y="548680"/>
            <a:ext cx="4041775" cy="6397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дуб</a:t>
            </a: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50885"/>
            <a:ext cx="4041775" cy="3799268"/>
          </a:xfrm>
        </p:spPr>
      </p:pic>
    </p:spTree>
    <p:extLst>
      <p:ext uri="{BB962C8B-B14F-4D97-AF65-F5344CB8AC3E}">
        <p14:creationId xmlns:p14="http://schemas.microsoft.com/office/powerpoint/2010/main" val="36866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ель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74874"/>
            <a:ext cx="4536504" cy="46831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60648"/>
            <a:ext cx="4041775" cy="6397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клен</a:t>
            </a: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4041775" cy="3727544"/>
          </a:xfrm>
        </p:spPr>
      </p:pic>
    </p:spTree>
    <p:extLst>
      <p:ext uri="{BB962C8B-B14F-4D97-AF65-F5344CB8AC3E}">
        <p14:creationId xmlns:p14="http://schemas.microsoft.com/office/powerpoint/2010/main" val="2079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" y="0"/>
            <a:ext cx="902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9644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летний сад.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64"/>
            <a:ext cx="9144000" cy="64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 «Путешествие в Летний сад»</vt:lpstr>
      <vt:lpstr>Путешествие в летний сад.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летний сад.</dc:title>
  <dc:creator>Школа</dc:creator>
  <cp:lastModifiedBy>Школа</cp:lastModifiedBy>
  <cp:revision>6</cp:revision>
  <dcterms:created xsi:type="dcterms:W3CDTF">2013-02-20T15:18:35Z</dcterms:created>
  <dcterms:modified xsi:type="dcterms:W3CDTF">2014-04-16T16:56:45Z</dcterms:modified>
</cp:coreProperties>
</file>