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7" r:id="rId4"/>
    <p:sldId id="272" r:id="rId5"/>
    <p:sldId id="271" r:id="rId6"/>
    <p:sldId id="279" r:id="rId7"/>
    <p:sldId id="278" r:id="rId8"/>
    <p:sldId id="276" r:id="rId9"/>
    <p:sldId id="270" r:id="rId10"/>
    <p:sldId id="273" r:id="rId11"/>
    <p:sldId id="275" r:id="rId12"/>
    <p:sldId id="261" r:id="rId13"/>
    <p:sldId id="263" r:id="rId14"/>
    <p:sldId id="264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ECFF-EC62-49E9-BCC3-2B75A624AC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FEDCE-5936-41D3-9243-DCCFE3D909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54A6-3186-491E-8FAB-48539D834A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9EEEB-569E-45D6-8C74-2FA75132F5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49F3-EA08-40B2-8A75-A821BBC2A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18F3E-9782-432D-8393-651242D823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F48EC-5C42-4A89-B5DF-819315EDF0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C490A-598C-4C16-8D43-9B5C128A4D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A3403-22B1-4BA1-9561-D4F31BB647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5FCE1-6F56-4AB7-B141-B06DFBDAC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D6842-2959-4733-8C67-AE78A19C8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163DE6-CFA6-4597-BDD4-9D897CCDB3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924175"/>
            <a:ext cx="8229600" cy="1143000"/>
          </a:xfrm>
        </p:spPr>
        <p:txBody>
          <a:bodyPr/>
          <a:lstStyle/>
          <a:p>
            <a:r>
              <a:rPr lang="ru-RU" sz="7200" dirty="0">
                <a:solidFill>
                  <a:srgbClr val="006600"/>
                </a:solidFill>
                <a:latin typeface="Arial Black" pitchFamily="34" charset="0"/>
              </a:rPr>
              <a:t>ЛЕ</a:t>
            </a:r>
            <a:r>
              <a:rPr lang="ru-RU" sz="7200" dirty="0">
                <a:solidFill>
                  <a:srgbClr val="006666"/>
                </a:solidFill>
                <a:latin typeface="Arial Black" pitchFamily="34" charset="0"/>
              </a:rPr>
              <a:t>С</a:t>
            </a:r>
            <a:r>
              <a:rPr lang="ru-RU" sz="7200" dirty="0">
                <a:latin typeface="Arial Black" pitchFamily="34" charset="0"/>
              </a:rPr>
              <a:t>НЫ</a:t>
            </a:r>
            <a:r>
              <a:rPr lang="ru-RU" sz="7200" dirty="0">
                <a:solidFill>
                  <a:srgbClr val="006600"/>
                </a:solidFill>
                <a:latin typeface="Arial Black" pitchFamily="34" charset="0"/>
              </a:rPr>
              <a:t>Е</a:t>
            </a:r>
            <a:r>
              <a:rPr lang="ru-RU" sz="7200" dirty="0">
                <a:latin typeface="Arial Black" pitchFamily="34" charset="0"/>
              </a:rPr>
              <a:t> </a:t>
            </a:r>
            <a:r>
              <a:rPr lang="ru-RU" sz="7200" dirty="0">
                <a:solidFill>
                  <a:srgbClr val="006600"/>
                </a:solidFill>
                <a:latin typeface="Arial Black" pitchFamily="34" charset="0"/>
              </a:rPr>
              <a:t>З</a:t>
            </a:r>
            <a:r>
              <a:rPr lang="ru-RU" sz="7200" dirty="0">
                <a:latin typeface="Arial Black" pitchFamily="34" charset="0"/>
              </a:rPr>
              <a:t>ВЕ</a:t>
            </a:r>
            <a:r>
              <a:rPr lang="ru-RU" sz="7200" dirty="0">
                <a:solidFill>
                  <a:srgbClr val="006600"/>
                </a:solidFill>
                <a:latin typeface="Arial Black" pitchFamily="34" charset="0"/>
              </a:rPr>
              <a:t>РИ</a:t>
            </a:r>
          </a:p>
        </p:txBody>
      </p:sp>
    </p:spTree>
  </p:cSld>
  <p:clrMapOvr>
    <a:masterClrMapping/>
  </p:clrMapOvr>
  <p:transition advTm="248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Е</a:t>
            </a:r>
            <a:r>
              <a:rPr lang="ru-RU" sz="8000">
                <a:latin typeface="Arial Black" pitchFamily="34" charset="0"/>
              </a:rPr>
              <a:t>НО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Т</a:t>
            </a:r>
          </a:p>
        </p:txBody>
      </p:sp>
      <p:pic>
        <p:nvPicPr>
          <p:cNvPr id="27652" name="Picture 4" descr="racco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765175"/>
            <a:ext cx="5040312" cy="3816350"/>
          </a:xfrm>
          <a:noFill/>
          <a:ln/>
        </p:spPr>
      </p:pic>
    </p:spTree>
  </p:cSld>
  <p:clrMapOvr>
    <a:masterClrMapping/>
  </p:clrMapOvr>
  <p:transition advTm="23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45125"/>
            <a:ext cx="8229600" cy="1143000"/>
          </a:xfrm>
        </p:spPr>
        <p:txBody>
          <a:bodyPr/>
          <a:lstStyle/>
          <a:p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КО</a:t>
            </a:r>
            <a:r>
              <a:rPr lang="ru-RU" sz="8000">
                <a:latin typeface="Arial Black" pitchFamily="34" charset="0"/>
              </a:rPr>
              <a:t>СУ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ЛЯ</a:t>
            </a:r>
          </a:p>
        </p:txBody>
      </p:sp>
      <p:pic>
        <p:nvPicPr>
          <p:cNvPr id="30723" name="Picture 3" descr="crv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0"/>
            <a:ext cx="3600450" cy="5157788"/>
          </a:xfrm>
          <a:noFill/>
          <a:ln/>
        </p:spPr>
      </p:pic>
    </p:spTree>
  </p:cSld>
  <p:clrMapOvr>
    <a:masterClrMapping/>
  </p:clrMapOvr>
  <p:transition advTm="23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229225"/>
            <a:ext cx="8229600" cy="1143000"/>
          </a:xfrm>
        </p:spPr>
        <p:txBody>
          <a:bodyPr/>
          <a:lstStyle/>
          <a:p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КА</a:t>
            </a:r>
            <a:r>
              <a:rPr lang="ru-RU" sz="8000">
                <a:latin typeface="Arial Black" pitchFamily="34" charset="0"/>
              </a:rPr>
              <a:t>БА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Н</a:t>
            </a:r>
          </a:p>
        </p:txBody>
      </p:sp>
      <p:pic>
        <p:nvPicPr>
          <p:cNvPr id="7172" name="Picture 4" descr="MA0047_1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60350"/>
            <a:ext cx="5346700" cy="4178300"/>
          </a:xfrm>
          <a:noFill/>
          <a:ln/>
        </p:spPr>
      </p:pic>
    </p:spTree>
  </p:cSld>
  <p:clrMapOvr>
    <a:masterClrMapping/>
  </p:clrMapOvr>
  <p:transition advTm="230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29225"/>
            <a:ext cx="8229600" cy="1143000"/>
          </a:xfrm>
        </p:spPr>
        <p:txBody>
          <a:bodyPr/>
          <a:lstStyle/>
          <a:p>
            <a:r>
              <a:rPr lang="ru-RU" sz="8000">
                <a:latin typeface="Arial Black" pitchFamily="34" charset="0"/>
              </a:rPr>
              <a:t>БЕ</a:t>
            </a:r>
            <a:r>
              <a:rPr lang="ru-RU" sz="8000">
                <a:solidFill>
                  <a:srgbClr val="006666"/>
                </a:solidFill>
                <a:latin typeface="Arial Black" pitchFamily="34" charset="0"/>
              </a:rPr>
              <a:t>Л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КА</a:t>
            </a:r>
          </a:p>
        </p:txBody>
      </p:sp>
      <p:pic>
        <p:nvPicPr>
          <p:cNvPr id="9224" name="Picture 8" descr="scr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5113338" cy="4032250"/>
          </a:xfrm>
          <a:prstGeom prst="rect">
            <a:avLst/>
          </a:prstGeom>
          <a:noFill/>
        </p:spPr>
      </p:pic>
    </p:spTree>
  </p:cSld>
  <p:clrMapOvr>
    <a:masterClrMapping/>
  </p:clrMapOvr>
  <p:transition advTm="248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r>
              <a:rPr lang="ru-RU" sz="8000">
                <a:latin typeface="Arial Black" pitchFamily="34" charset="0"/>
              </a:rPr>
              <a:t>Ё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Ж</a:t>
            </a:r>
          </a:p>
        </p:txBody>
      </p:sp>
      <p:pic>
        <p:nvPicPr>
          <p:cNvPr id="10249" name="Picture 9" descr="Hedgeho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404813"/>
            <a:ext cx="6324600" cy="4525962"/>
          </a:xfrm>
          <a:noFill/>
          <a:ln/>
        </p:spPr>
      </p:pic>
    </p:spTree>
  </p:cSld>
  <p:clrMapOvr>
    <a:masterClrMapping/>
  </p:clrMapOvr>
  <p:transition advTm="220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300663"/>
            <a:ext cx="8229600" cy="1143000"/>
          </a:xfrm>
        </p:spPr>
        <p:txBody>
          <a:bodyPr/>
          <a:lstStyle/>
          <a:p>
            <a:r>
              <a:rPr lang="ru-RU" sz="6600">
                <a:solidFill>
                  <a:srgbClr val="006600"/>
                </a:solidFill>
                <a:latin typeface="Arial Black" pitchFamily="34" charset="0"/>
              </a:rPr>
              <a:t>СО</a:t>
            </a:r>
            <a:r>
              <a:rPr lang="ru-RU" sz="6600">
                <a:solidFill>
                  <a:srgbClr val="006666"/>
                </a:solidFill>
                <a:latin typeface="Arial Black" pitchFamily="34" charset="0"/>
              </a:rPr>
              <a:t>С</a:t>
            </a:r>
            <a:r>
              <a:rPr lang="ru-RU" sz="6600">
                <a:latin typeface="Arial Black" pitchFamily="34" charset="0"/>
              </a:rPr>
              <a:t>НО</a:t>
            </a:r>
            <a:r>
              <a:rPr lang="ru-RU" sz="6600">
                <a:solidFill>
                  <a:srgbClr val="006600"/>
                </a:solidFill>
                <a:latin typeface="Arial Black" pitchFamily="34" charset="0"/>
              </a:rPr>
              <a:t>ВЫ</a:t>
            </a:r>
            <a:r>
              <a:rPr lang="ru-RU" sz="6600">
                <a:solidFill>
                  <a:srgbClr val="006666"/>
                </a:solidFill>
                <a:latin typeface="Arial Black" pitchFamily="34" charset="0"/>
              </a:rPr>
              <a:t>Й </a:t>
            </a:r>
            <a:r>
              <a:rPr lang="ru-RU" sz="6600">
                <a:latin typeface="Arial Black" pitchFamily="34" charset="0"/>
              </a:rPr>
              <a:t>ЛЕ</a:t>
            </a:r>
            <a:r>
              <a:rPr lang="ru-RU" sz="6600">
                <a:solidFill>
                  <a:srgbClr val="006600"/>
                </a:solidFill>
                <a:latin typeface="Arial Black" pitchFamily="34" charset="0"/>
              </a:rPr>
              <a:t>С</a:t>
            </a:r>
          </a:p>
        </p:txBody>
      </p:sp>
      <p:pic>
        <p:nvPicPr>
          <p:cNvPr id="43011" name="Picture 3" descr="Шишкин 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0350"/>
            <a:ext cx="6927850" cy="4525963"/>
          </a:xfrm>
          <a:noFill/>
          <a:ln/>
        </p:spPr>
      </p:pic>
    </p:spTree>
  </p:cSld>
  <p:clrMapOvr>
    <a:masterClrMapping/>
  </p:clrMapOvr>
  <p:transition advTm="246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r>
              <a:rPr lang="ru-RU" sz="7200">
                <a:latin typeface="Arial Black" pitchFamily="34" charset="0"/>
              </a:rPr>
              <a:t>ЗА</a:t>
            </a:r>
            <a:r>
              <a:rPr lang="ru-RU" sz="7200">
                <a:solidFill>
                  <a:srgbClr val="006600"/>
                </a:solidFill>
                <a:latin typeface="Arial Black" pitchFamily="34" charset="0"/>
              </a:rPr>
              <a:t>Я</a:t>
            </a:r>
            <a:r>
              <a:rPr lang="ru-RU" sz="7200">
                <a:solidFill>
                  <a:srgbClr val="006666"/>
                </a:solidFill>
                <a:latin typeface="Arial Black" pitchFamily="34" charset="0"/>
              </a:rPr>
              <a:t>Ц</a:t>
            </a:r>
          </a:p>
        </p:txBody>
      </p:sp>
      <p:pic>
        <p:nvPicPr>
          <p:cNvPr id="5128" name="Picture 8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60350"/>
            <a:ext cx="4400550" cy="4810125"/>
          </a:xfrm>
          <a:prstGeom prst="rect">
            <a:avLst/>
          </a:prstGeom>
          <a:noFill/>
        </p:spPr>
      </p:pic>
    </p:spTree>
  </p:cSld>
  <p:clrMapOvr>
    <a:masterClrMapping/>
  </p:clrMapOvr>
  <p:transition advTm="230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5229225"/>
            <a:ext cx="8229600" cy="1143000"/>
          </a:xfrm>
        </p:spPr>
        <p:txBody>
          <a:bodyPr/>
          <a:lstStyle/>
          <a:p>
            <a:r>
              <a:rPr lang="ru-RU" sz="8000">
                <a:latin typeface="Arial Black" pitchFamily="34" charset="0"/>
              </a:rPr>
              <a:t>ЛИ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СА</a:t>
            </a:r>
          </a:p>
        </p:txBody>
      </p:sp>
      <p:pic>
        <p:nvPicPr>
          <p:cNvPr id="34820" name="Picture 4" descr="im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60350"/>
            <a:ext cx="6326188" cy="4525963"/>
          </a:xfrm>
          <a:noFill/>
          <a:ln/>
        </p:spPr>
      </p:pic>
    </p:spTree>
  </p:cSld>
  <p:clrMapOvr>
    <a:masterClrMapping/>
  </p:clrMapOvr>
  <p:transition advTm="23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БА</a:t>
            </a:r>
            <a:r>
              <a:rPr lang="ru-RU" sz="8000">
                <a:solidFill>
                  <a:srgbClr val="006666"/>
                </a:solidFill>
                <a:latin typeface="Arial Black" pitchFamily="34" charset="0"/>
              </a:rPr>
              <a:t>Р</a:t>
            </a:r>
            <a:r>
              <a:rPr lang="ru-RU" sz="8000">
                <a:latin typeface="Arial Black" pitchFamily="34" charset="0"/>
              </a:rPr>
              <a:t>СУ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К</a:t>
            </a:r>
          </a:p>
        </p:txBody>
      </p:sp>
      <p:pic>
        <p:nvPicPr>
          <p:cNvPr id="25604" name="Picture 4" descr="badg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620713"/>
            <a:ext cx="6192837" cy="3529012"/>
          </a:xfrm>
          <a:noFill/>
          <a:ln/>
        </p:spPr>
      </p:pic>
    </p:spTree>
  </p:cSld>
  <p:clrMapOvr>
    <a:masterClrMapping/>
  </p:clrMapOvr>
  <p:transition advTm="25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r>
              <a:rPr lang="ru-RU" sz="8000">
                <a:latin typeface="Arial Black" pitchFamily="34" charset="0"/>
              </a:rPr>
              <a:t>ВО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Л</a:t>
            </a:r>
            <a:r>
              <a:rPr lang="ru-RU" sz="8000">
                <a:solidFill>
                  <a:srgbClr val="006666"/>
                </a:solidFill>
                <a:latin typeface="Arial Black" pitchFamily="34" charset="0"/>
              </a:rPr>
              <a:t>К</a:t>
            </a:r>
          </a:p>
        </p:txBody>
      </p:sp>
      <p:pic>
        <p:nvPicPr>
          <p:cNvPr id="19460" name="Picture 4" descr="can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60350"/>
            <a:ext cx="5822950" cy="4525963"/>
          </a:xfrm>
          <a:noFill/>
          <a:ln/>
        </p:spPr>
      </p:pic>
    </p:spTree>
  </p:cSld>
  <p:clrMapOvr>
    <a:masterClrMapping/>
  </p:clrMapOvr>
  <p:transition advTm="230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00663"/>
            <a:ext cx="8229600" cy="1143000"/>
          </a:xfrm>
        </p:spPr>
        <p:txBody>
          <a:bodyPr/>
          <a:lstStyle/>
          <a:p>
            <a:r>
              <a:rPr lang="ru-RU" sz="8000">
                <a:solidFill>
                  <a:schemeClr val="tx1"/>
                </a:solidFill>
                <a:latin typeface="Arial Black" pitchFamily="34" charset="0"/>
              </a:rPr>
              <a:t>РЫ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СЬ</a:t>
            </a:r>
          </a:p>
        </p:txBody>
      </p:sp>
      <p:pic>
        <p:nvPicPr>
          <p:cNvPr id="38920" name="Picture 8" descr="lynx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01015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Tm="228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1143000"/>
          </a:xfrm>
        </p:spPr>
        <p:txBody>
          <a:bodyPr/>
          <a:lstStyle/>
          <a:p>
            <a:r>
              <a:rPr lang="ru-RU" sz="8000">
                <a:latin typeface="Arial Black" pitchFamily="34" charset="0"/>
              </a:rPr>
              <a:t>ЛО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СЬ</a:t>
            </a:r>
          </a:p>
        </p:txBody>
      </p:sp>
      <p:pic>
        <p:nvPicPr>
          <p:cNvPr id="36872" name="Picture 8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353050" cy="5300663"/>
          </a:xfrm>
          <a:prstGeom prst="rect">
            <a:avLst/>
          </a:prstGeom>
          <a:noFill/>
        </p:spPr>
      </p:pic>
    </p:spTree>
  </p:cSld>
  <p:clrMapOvr>
    <a:masterClrMapping/>
  </p:clrMapOvr>
  <p:transition advTm="257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r>
              <a:rPr lang="ru-RU" sz="8000">
                <a:latin typeface="Arial Black" pitchFamily="34" charset="0"/>
              </a:rPr>
              <a:t>СО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БО</a:t>
            </a:r>
            <a:r>
              <a:rPr lang="ru-RU" sz="8000">
                <a:solidFill>
                  <a:srgbClr val="006666"/>
                </a:solidFill>
                <a:latin typeface="Arial Black" pitchFamily="34" charset="0"/>
              </a:rPr>
              <a:t>ЛЬ</a:t>
            </a:r>
          </a:p>
        </p:txBody>
      </p:sp>
      <p:pic>
        <p:nvPicPr>
          <p:cNvPr id="32772" name="Picture 4" descr="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60350"/>
            <a:ext cx="6283325" cy="4525963"/>
          </a:xfrm>
          <a:noFill/>
          <a:ln/>
        </p:spPr>
      </p:pic>
    </p:spTree>
  </p:cSld>
  <p:clrMapOvr>
    <a:masterClrMapping/>
  </p:clrMapOvr>
  <p:transition advTm="227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МЕ</a:t>
            </a:r>
            <a:r>
              <a:rPr lang="ru-RU" sz="8000">
                <a:solidFill>
                  <a:srgbClr val="006666"/>
                </a:solidFill>
                <a:latin typeface="Arial Black" pitchFamily="34" charset="0"/>
              </a:rPr>
              <a:t>Д</a:t>
            </a:r>
            <a:r>
              <a:rPr lang="ru-RU" sz="8000">
                <a:latin typeface="Arial Black" pitchFamily="34" charset="0"/>
              </a:rPr>
              <a:t>ВЕ</a:t>
            </a:r>
            <a:r>
              <a:rPr lang="ru-RU" sz="8000">
                <a:solidFill>
                  <a:srgbClr val="006600"/>
                </a:solidFill>
                <a:latin typeface="Arial Black" pitchFamily="34" charset="0"/>
              </a:rPr>
              <a:t>ДЬ</a:t>
            </a:r>
          </a:p>
        </p:txBody>
      </p:sp>
      <p:pic>
        <p:nvPicPr>
          <p:cNvPr id="17411" name="Picture 3" descr="urs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60350"/>
            <a:ext cx="5586413" cy="4525963"/>
          </a:xfrm>
          <a:noFill/>
          <a:ln/>
        </p:spPr>
      </p:pic>
    </p:spTree>
  </p:cSld>
  <p:clrMapOvr>
    <a:masterClrMapping/>
  </p:clrMapOvr>
  <p:transition advTm="22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Design</vt:lpstr>
      <vt:lpstr>ЛЕСНЫЕ ЗВЕРИ</vt:lpstr>
      <vt:lpstr>ЗАЯЦ</vt:lpstr>
      <vt:lpstr>ЛИСА</vt:lpstr>
      <vt:lpstr>БАРСУК</vt:lpstr>
      <vt:lpstr>ВОЛК</vt:lpstr>
      <vt:lpstr>РЫСЬ</vt:lpstr>
      <vt:lpstr>ЛОСЬ</vt:lpstr>
      <vt:lpstr>СОБОЛЬ</vt:lpstr>
      <vt:lpstr>МЕДВЕДЬ</vt:lpstr>
      <vt:lpstr>ЕНОТ</vt:lpstr>
      <vt:lpstr>КОСУЛЯ</vt:lpstr>
      <vt:lpstr>КАБАН</vt:lpstr>
      <vt:lpstr>БЕЛКА</vt:lpstr>
      <vt:lpstr>ЁЖ</vt:lpstr>
      <vt:lpstr>СОСНОВЫЙ ЛЕС</vt:lpstr>
    </vt:vector>
  </TitlesOfParts>
  <Company>HCData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Irina</dc:creator>
  <cp:lastModifiedBy>Анастасия</cp:lastModifiedBy>
  <cp:revision>12</cp:revision>
  <dcterms:created xsi:type="dcterms:W3CDTF">2003-03-08T10:15:41Z</dcterms:created>
  <dcterms:modified xsi:type="dcterms:W3CDTF">2014-04-16T18:36:23Z</dcterms:modified>
</cp:coreProperties>
</file>