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48CB-81D7-471A-AFFE-3E24ED58CE2C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8C42-C1E2-4D19-9F06-6BA31F0CA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69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48CB-81D7-471A-AFFE-3E24ED58CE2C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8C42-C1E2-4D19-9F06-6BA31F0CA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022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48CB-81D7-471A-AFFE-3E24ED58CE2C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8C42-C1E2-4D19-9F06-6BA31F0CA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045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48CB-81D7-471A-AFFE-3E24ED58CE2C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8C42-C1E2-4D19-9F06-6BA31F0CA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64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48CB-81D7-471A-AFFE-3E24ED58CE2C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8C42-C1E2-4D19-9F06-6BA31F0CA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94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48CB-81D7-471A-AFFE-3E24ED58CE2C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8C42-C1E2-4D19-9F06-6BA31F0CA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084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48CB-81D7-471A-AFFE-3E24ED58CE2C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8C42-C1E2-4D19-9F06-6BA31F0CA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532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48CB-81D7-471A-AFFE-3E24ED58CE2C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8C42-C1E2-4D19-9F06-6BA31F0CA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374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48CB-81D7-471A-AFFE-3E24ED58CE2C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8C42-C1E2-4D19-9F06-6BA31F0CA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60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48CB-81D7-471A-AFFE-3E24ED58CE2C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8C42-C1E2-4D19-9F06-6BA31F0CA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975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48CB-81D7-471A-AFFE-3E24ED58CE2C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8C42-C1E2-4D19-9F06-6BA31F0CA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26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48CB-81D7-471A-AFFE-3E24ED58CE2C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D8C42-C1E2-4D19-9F06-6BA31F0CA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20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odnaya-tropinka.ru/wp-content/uploads/2013/09/Borona-i-plug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Как  выращивали  хлеб  раньше  и  сейчас.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348880"/>
            <a:ext cx="6400800" cy="3888432"/>
          </a:xfrm>
        </p:spPr>
        <p:txBody>
          <a:bodyPr>
            <a:normAutofit fontScale="40000" lnSpcReduction="20000"/>
          </a:bodyPr>
          <a:lstStyle/>
          <a:p>
            <a:r>
              <a:rPr lang="ru-RU" sz="4200" dirty="0" smtClean="0"/>
              <a:t>Цель: Познакомить детей с процессом выращивания и приготовления хлеба;</a:t>
            </a:r>
          </a:p>
          <a:p>
            <a:endParaRPr lang="ru-RU" sz="4200" dirty="0" smtClean="0"/>
          </a:p>
          <a:p>
            <a:r>
              <a:rPr lang="ru-RU" sz="4200" dirty="0" smtClean="0"/>
              <a:t>Задачи: </a:t>
            </a:r>
          </a:p>
          <a:p>
            <a:endParaRPr lang="ru-RU" sz="4200" dirty="0" smtClean="0"/>
          </a:p>
          <a:p>
            <a:r>
              <a:rPr lang="ru-RU" sz="4200" dirty="0" smtClean="0"/>
              <a:t>Показать детям, что хлеб основа жизни человека, что процесс выращивания хлеба очень длительный и трудный, поэтому все мы должны бережно относиться к хлебу, уважать труд людей, выращивающих его.</a:t>
            </a:r>
          </a:p>
          <a:p>
            <a:endParaRPr lang="ru-RU" sz="4200" dirty="0" smtClean="0"/>
          </a:p>
          <a:p>
            <a:r>
              <a:rPr lang="ru-RU" sz="4200" dirty="0" smtClean="0"/>
              <a:t>Воспитывать уважение и благодарное отношение к труду людей участвующих в его выращивании и в производстве; бережное отношение к хлебу;</a:t>
            </a:r>
          </a:p>
          <a:p>
            <a:endParaRPr lang="ru-RU" sz="4200" dirty="0" smtClean="0"/>
          </a:p>
          <a:p>
            <a:r>
              <a:rPr lang="ru-RU" sz="4200" dirty="0" smtClean="0"/>
              <a:t>Коррекция внимания, памяти и мышления, словарного запаса, развитие словесной устной речи и расширения словарного запаса.</a:t>
            </a:r>
          </a:p>
          <a:p>
            <a:endParaRPr lang="ru-RU" sz="42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838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3898776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 сеяли  </a:t>
            </a:r>
            <a:r>
              <a:rPr lang="ru-RU" dirty="0" smtClean="0"/>
              <a:t>хлеб 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1512168"/>
          </a:xfrm>
        </p:spPr>
        <p:txBody>
          <a:bodyPr>
            <a:normAutofit fontScale="70000" lnSpcReduction="20000"/>
          </a:bodyPr>
          <a:lstStyle/>
          <a:p>
            <a:r>
              <a:rPr lang="ru-RU" sz="3800" dirty="0" smtClean="0"/>
              <a:t>Раньш</a:t>
            </a:r>
            <a:r>
              <a:rPr lang="ru-RU" dirty="0" smtClean="0"/>
              <a:t>е землю  </a:t>
            </a:r>
            <a:r>
              <a:rPr lang="ru-RU" b="0" dirty="0" smtClean="0"/>
              <a:t>вспахивали</a:t>
            </a:r>
            <a:r>
              <a:rPr lang="ru-RU" dirty="0" smtClean="0"/>
              <a:t>  при  помощи  лощадей: первая  лощадь   везёт  плуг,  которая переворачивает  верхний  слой  земли,  а  вторая  боронит,  разбивает  крупные  комья  земли.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33327"/>
            <a:ext cx="4277781" cy="2592288"/>
          </a:xfrm>
        </p:spPr>
        <p:txBody>
          <a:bodyPr>
            <a:noAutofit/>
          </a:bodyPr>
          <a:lstStyle/>
          <a:p>
            <a:r>
              <a:rPr lang="ru-RU" dirty="0" smtClean="0"/>
              <a:t>Сейчас </a:t>
            </a:r>
            <a:r>
              <a:rPr lang="ru-RU" sz="1600" dirty="0" smtClean="0"/>
              <a:t> трактор  везёт  за  собой  плуг – рыхлитель  земли.  Он  переворачивает  верхний  слой  почвы.  А  второй  трактор  везёт  борону.  Борона  разбивает  крупные  комья  земли  на  мелкие.  Борона  боронит  землю.  Борона  с  острыми  зубьями,  поэтому  называется  «зубовая».  Затем  к  трактору  прицепляют  культиватор,  который  своими  «лапами»  рыхлит  и  срывает  сорняки.</a:t>
            </a:r>
            <a:endParaRPr lang="ru-RU" sz="1600" dirty="0"/>
          </a:p>
        </p:txBody>
      </p:sp>
      <p:pic>
        <p:nvPicPr>
          <p:cNvPr id="1026" name="Picture 2" descr="C:\Users\User\Desktop\грибы  Росссии\i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" y="2636912"/>
            <a:ext cx="361590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 descr="Борона и плуг">
            <a:hlinkClick r:id="rId3"/>
          </p:cNvPr>
          <p:cNvPicPr>
            <a:picLocks noGrp="1"/>
          </p:cNvPicPr>
          <p:nvPr>
            <p:ph sz="quarter" idx="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3" t="18904" r="53382" b="36777"/>
          <a:stretch/>
        </p:blipFill>
        <p:spPr bwMode="auto">
          <a:xfrm>
            <a:off x="3822874" y="2636912"/>
            <a:ext cx="2213992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2"/>
          <a:stretch/>
        </p:blipFill>
        <p:spPr bwMode="auto">
          <a:xfrm>
            <a:off x="6156176" y="3068960"/>
            <a:ext cx="2135797" cy="157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4" t="19009" r="12824" b="16829"/>
          <a:stretch/>
        </p:blipFill>
        <p:spPr bwMode="auto">
          <a:xfrm>
            <a:off x="5971308" y="4648200"/>
            <a:ext cx="3172691" cy="193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24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Сеяли  зерна.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раньше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сейчас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картинки  о  хлебе\iCA4ZC83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18097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картинки  о  хлебе\iCA6AFFH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17032"/>
            <a:ext cx="18288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596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грибы  Росссии\i[5]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894" y="3531394"/>
            <a:ext cx="18288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картинки  о  хлебе\i[5]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92896"/>
            <a:ext cx="16573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картинки  о  хлебе\iCAPOKO0S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49080"/>
            <a:ext cx="16573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288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1761897" cy="1237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62289"/>
            <a:ext cx="184785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C:\Users\User\Desktop\грибы  Росссии\iCABJ6C8X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92896"/>
            <a:ext cx="16573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User\Desktop\картинки  о  хлебе\iCAIQXP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49080"/>
            <a:ext cx="18573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551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грибы  Росссии\i[2]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894" y="3531394"/>
            <a:ext cx="18288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картинки  о  хлебе\iCA5KAR9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48880"/>
            <a:ext cx="18573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грибы  Росссии\iCAWH01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74377"/>
            <a:ext cx="18573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картинки  о  хлебе\iCAF0QVN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3" y="2809875"/>
            <a:ext cx="15525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485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511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598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4550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190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Как  выращивали  хлеб  раньше  и  сейчас.</vt:lpstr>
      <vt:lpstr>Как  сеяли  хлеб .</vt:lpstr>
      <vt:lpstr>Сеяли  зерна.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 выращивали  хлеб  раньше  и  сейчас.</dc:title>
  <dc:creator>Windows User</dc:creator>
  <cp:lastModifiedBy>Windows User</cp:lastModifiedBy>
  <cp:revision>14</cp:revision>
  <dcterms:created xsi:type="dcterms:W3CDTF">2014-11-07T14:01:46Z</dcterms:created>
  <dcterms:modified xsi:type="dcterms:W3CDTF">2014-11-08T08:17:28Z</dcterms:modified>
</cp:coreProperties>
</file>