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65" r:id="rId4"/>
    <p:sldId id="256" r:id="rId5"/>
    <p:sldId id="258" r:id="rId6"/>
    <p:sldId id="259" r:id="rId7"/>
    <p:sldId id="260" r:id="rId8"/>
    <p:sldId id="266" r:id="rId9"/>
    <p:sldId id="26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8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002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на качканарский пруд</a:t>
            </a:r>
            <a:endParaRPr lang="ru-RU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5317"/>
            <a:ext cx="4176464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Составитель: Смирнова Алена Леонидовна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Воспитатель МДОУ « Чебурашка»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852936"/>
            <a:ext cx="3168353" cy="23762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7955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ru-RU" sz="2400" dirty="0" smtClean="0"/>
          </a:p>
          <a:p>
            <a:pPr marL="137160" indent="0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Развивающий </a:t>
            </a:r>
            <a:r>
              <a:rPr lang="ru-RU" sz="2400" b="1" i="1" dirty="0">
                <a:solidFill>
                  <a:schemeClr val="tx1"/>
                </a:solidFill>
              </a:rPr>
              <a:t>компонент экскурсий стимулирует формирование навыков наблюдения и наблюдательности как таковой, сенсорных способностей (умения видеть разнообразные признаки объектов: цвет и его оттенки, пространственное расположение, разнообразие форм, фактуры и пр.), мыслительных процессов (анализа, сравнения, обобщения, классификации, умения устанавливать связи, разные по характеру и степени сложности), воображения и творческих способностей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marL="137160" indent="0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Э</a:t>
            </a:r>
            <a:r>
              <a:rPr lang="ru-RU" sz="2400" b="1" i="1" dirty="0" smtClean="0">
                <a:solidFill>
                  <a:schemeClr val="tx1"/>
                </a:solidFill>
              </a:rPr>
              <a:t>кскурсии </a:t>
            </a:r>
            <a:r>
              <a:rPr lang="ru-RU" sz="2400" b="1" i="1" dirty="0">
                <a:solidFill>
                  <a:schemeClr val="tx1"/>
                </a:solidFill>
              </a:rPr>
              <a:t>в природу являются эффективным, средством воспитания и обучения, поскольку в их процессе осуществляется гармоническое развитие всех сторон личности дошкольника. В общении с родной природой формируются основы материалистического понимания окружающего мира, воспитываются нравственные и эстетические качества, пробуждаются добрые чувства. Воспитывать у детей интерес и бережное отношение к родной природе - значит растить ее верного друга, будущего заботливого хозяина богатств своей Родины.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32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indent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6120680" cy="576064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Бережное отношение к природе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у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старших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дошкольников в процессе природоведческих экскурсий будет формироваться успешнее при соблюдении следующих условий: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1.  Если при проведении экскурсии особое внимание будет уделяться редким и уязвимым объектам природы, которые требуют бережного отношения.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2.  Если в ходе проведения экскурсии будут реализованы простейшие природоохранные мероприятия.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3.  Если внимание детей на экскурсии будет привлечено к антропогенным нарушениям в экосистеме и возможностях их устранения.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4.  Если в процессе проведения экскурсии воспитатель будет использовать потенциал природы для формирования положительных эмоций у детей.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96952"/>
            <a:ext cx="2304256" cy="3072341"/>
          </a:xfrm>
        </p:spPr>
      </p:pic>
    </p:spTree>
    <p:extLst>
      <p:ext uri="{BB962C8B-B14F-4D97-AF65-F5344CB8AC3E}">
        <p14:creationId xmlns:p14="http://schemas.microsoft.com/office/powerpoint/2010/main" val="2497438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4725144"/>
            <a:ext cx="878497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дать детям представление о разнообразии природы (погода, водоемы, леса); развивать активный интерес к родной природе; способствовать воспитанию любви и бережному отношению к родному краю.</a:t>
            </a: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57592" cy="115212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проведения: 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октябрь, первая половина дня.</a:t>
            </a:r>
            <a:b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916832"/>
            <a:ext cx="4248472" cy="28212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34754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sz="2400" u="sng" dirty="0" smtClean="0">
              <a:solidFill>
                <a:schemeClr val="tx1"/>
              </a:solidFill>
            </a:endParaRP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pPr lvl="6"/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работы:</a:t>
            </a:r>
          </a:p>
          <a:p>
            <a:pPr algn="l"/>
            <a:endParaRPr lang="ru-RU" sz="2400" u="sng" dirty="0" smtClean="0">
              <a:solidFill>
                <a:schemeClr val="tx1"/>
              </a:solidFill>
            </a:endParaRP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лесным массивом на пруду (изменения в природе с приходом осени);</a:t>
            </a:r>
            <a:r>
              <a:rPr lang="ru-RU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«С какого дерева упал листочек?»;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водоемом (активизировать словарь: водоем, пруд, река, озеро, болото);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подвижная игра «Невод»;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«Закончи фразу» (правила поведения в природе);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природного материала к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905953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 мой край родной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526336" cy="2644752"/>
          </a:xfr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464568" cy="2598426"/>
          </a:xfr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4676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Озера, реки, ручейки-голубые глаза России.</a:t>
            </a:r>
            <a:endParaRPr lang="ru-RU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348881"/>
            <a:ext cx="3600400" cy="2700300"/>
          </a:xfr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264363" cy="2448272"/>
          </a:xfr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5558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Берегите, 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мальчишки, девчонки,</a:t>
            </a:r>
            <a:b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 озер и лесную красу! 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511914" cy="2633936"/>
          </a:xfr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2332780" cy="3109422"/>
          </a:xfr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0040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008112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 и последующая работа должны способствовать осознанию детьми чувства единства с природой, влияющее на состояние природы.</a:t>
            </a:r>
            <a:b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785147"/>
            <a:ext cx="3672408" cy="27543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463">
            <a:off x="864652" y="2563240"/>
            <a:ext cx="2419604" cy="322613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3736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второй половине дня разучили с детьми стихотворение и изготовили плакат  «Не засоряйте водоемы!»»</a:t>
            </a:r>
            <a:endParaRPr lang="ru-RU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1600" dirty="0" smtClean="0"/>
              <a:t> </a:t>
            </a:r>
            <a:r>
              <a:rPr lang="ru-RU" sz="1600" b="1" i="1" dirty="0"/>
              <a:t>Я не хочу, чтоб речка высыхала,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Где плещет столько рыбок золотых,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Где пляшет резво лодка у причала,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Где теплый вечер так порою тих!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Пусть на земле не умирают реки,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Пусть стороной обходит их беда,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Пусть чистой остается в них навеки</a:t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Студеная и вкусная вода.</a:t>
            </a:r>
          </a:p>
          <a:p>
            <a:pPr marL="137160" indent="0">
              <a:buNone/>
            </a:pP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248398" cy="2435462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0335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336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Экскурсия на качканарский пруд</vt:lpstr>
      <vt:lpstr> </vt:lpstr>
      <vt:lpstr>Время проведения: октябрь, первая половина дня. </vt:lpstr>
      <vt:lpstr>Презентация PowerPoint</vt:lpstr>
      <vt:lpstr>Красив мой край родной!</vt:lpstr>
      <vt:lpstr>Озера, реки, ручейки-голубые глаза России.</vt:lpstr>
      <vt:lpstr>Берегите, мальчишки, девчонки, Синь озер и лесную красу! </vt:lpstr>
      <vt:lpstr>Экскурсии и последующая работа должны способствовать осознанию детьми чувства единства с природой, влияющее на состояние природы. </vt:lpstr>
      <vt:lpstr>Во второй половине дня разучили с детьми стихотворение и изготовили плакат  «Не засоряйте водоемы!»»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10</cp:revision>
  <dcterms:created xsi:type="dcterms:W3CDTF">2014-03-20T15:00:34Z</dcterms:created>
  <dcterms:modified xsi:type="dcterms:W3CDTF">2014-10-19T08:34:25Z</dcterms:modified>
</cp:coreProperties>
</file>