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68" r:id="rId5"/>
    <p:sldId id="272" r:id="rId6"/>
    <p:sldId id="273" r:id="rId7"/>
    <p:sldId id="277" r:id="rId8"/>
    <p:sldId id="28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5CB0-CD3C-41E4-BD83-FEDEA93BF96E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918E-7411-4A01-A659-DC9F8A6D3EF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5CB0-CD3C-41E4-BD83-FEDEA93BF96E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918E-7411-4A01-A659-DC9F8A6D3E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5CB0-CD3C-41E4-BD83-FEDEA93BF96E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918E-7411-4A01-A659-DC9F8A6D3E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5CB0-CD3C-41E4-BD83-FEDEA93BF96E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918E-7411-4A01-A659-DC9F8A6D3EF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5CB0-CD3C-41E4-BD83-FEDEA93BF96E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918E-7411-4A01-A659-DC9F8A6D3E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5CB0-CD3C-41E4-BD83-FEDEA93BF96E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918E-7411-4A01-A659-DC9F8A6D3EF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5CB0-CD3C-41E4-BD83-FEDEA93BF96E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918E-7411-4A01-A659-DC9F8A6D3EF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5CB0-CD3C-41E4-BD83-FEDEA93BF96E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918E-7411-4A01-A659-DC9F8A6D3E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5CB0-CD3C-41E4-BD83-FEDEA93BF96E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918E-7411-4A01-A659-DC9F8A6D3E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5CB0-CD3C-41E4-BD83-FEDEA93BF96E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918E-7411-4A01-A659-DC9F8A6D3E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5CB0-CD3C-41E4-BD83-FEDEA93BF96E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918E-7411-4A01-A659-DC9F8A6D3EF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365CB0-CD3C-41E4-BD83-FEDEA93BF96E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2CB918E-7411-4A01-A659-DC9F8A6D3E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0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7696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260648"/>
            <a:ext cx="3528392" cy="640871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335280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8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16632"/>
            <a:ext cx="7200800" cy="6597352"/>
          </a:xfrm>
        </p:spPr>
      </p:pic>
    </p:spTree>
    <p:extLst>
      <p:ext uri="{BB962C8B-B14F-4D97-AF65-F5344CB8AC3E}">
        <p14:creationId xmlns:p14="http://schemas.microsoft.com/office/powerpoint/2010/main" val="229908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764704"/>
            <a:ext cx="6034617" cy="5328592"/>
          </a:xfrm>
        </p:spPr>
      </p:pic>
    </p:spTree>
    <p:extLst>
      <p:ext uri="{BB962C8B-B14F-4D97-AF65-F5344CB8AC3E}">
        <p14:creationId xmlns:p14="http://schemas.microsoft.com/office/powerpoint/2010/main" val="241318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116631"/>
            <a:ext cx="4029797" cy="4804965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780928"/>
            <a:ext cx="4364302" cy="377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48680"/>
            <a:ext cx="7894357" cy="5919408"/>
          </a:xfrm>
        </p:spPr>
      </p:pic>
    </p:spTree>
    <p:extLst>
      <p:ext uri="{BB962C8B-B14F-4D97-AF65-F5344CB8AC3E}">
        <p14:creationId xmlns:p14="http://schemas.microsoft.com/office/powerpoint/2010/main" val="1440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640" y="980728"/>
            <a:ext cx="2799662" cy="4093915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980727"/>
            <a:ext cx="2719387" cy="403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06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78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2015-02-14T10:09:21Z</dcterms:created>
  <dcterms:modified xsi:type="dcterms:W3CDTF">2015-11-05T16:06:26Z</dcterms:modified>
</cp:coreProperties>
</file>