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5" r:id="rId2"/>
    <p:sldId id="263" r:id="rId3"/>
    <p:sldId id="258" r:id="rId4"/>
    <p:sldId id="260" r:id="rId5"/>
    <p:sldId id="257" r:id="rId6"/>
    <p:sldId id="262" r:id="rId7"/>
    <p:sldId id="261" r:id="rId8"/>
    <p:sldId id="256" r:id="rId9"/>
    <p:sldId id="264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65" autoAdjust="0"/>
  </p:normalViewPr>
  <p:slideViewPr>
    <p:cSldViewPr>
      <p:cViewPr varScale="1">
        <p:scale>
          <a:sx n="66" d="100"/>
          <a:sy n="66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93AB3A8-E619-456F-B877-7900ADEFB061}" type="datetimeFigureOut">
              <a:rPr lang="ru-RU"/>
              <a:pPr>
                <a:defRPr/>
              </a:pPr>
              <a:t>20.04.2014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EF71739-810B-4141-9EF6-412393AF86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4D62991-8C8A-4443-90EB-671B9A760E2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D7F6B-5F65-47C6-A5AE-F543C4FC25BE}" type="datetimeFigureOut">
              <a:rPr lang="ru-RU"/>
              <a:pPr>
                <a:defRPr/>
              </a:pPr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EF186-7547-43D3-A5EF-E8EAF3D324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AE729-F7D6-4BB3-BEDB-015C37E9CD3C}" type="datetimeFigureOut">
              <a:rPr lang="ru-RU"/>
              <a:pPr>
                <a:defRPr/>
              </a:pPr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904D5-A181-4528-B157-D8C0CF1AD3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2C725-C7C5-47F6-91AF-87417203DF26}" type="datetimeFigureOut">
              <a:rPr lang="ru-RU"/>
              <a:pPr>
                <a:defRPr/>
              </a:pPr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8D540-7BD0-45E6-A236-104316687D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8E50A-B1C8-49E2-9E22-C704B03C9F7E}" type="datetimeFigureOut">
              <a:rPr lang="ru-RU"/>
              <a:pPr>
                <a:defRPr/>
              </a:pPr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849C3-8637-49B1-83AE-810C05F28C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823F5-19AF-4570-B3B3-D3B37DC9CA0F}" type="datetimeFigureOut">
              <a:rPr lang="ru-RU"/>
              <a:pPr>
                <a:defRPr/>
              </a:pPr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758DD-1A7B-476E-AF2A-AFCAB63D06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EB17D-51C2-457E-AF9E-FCA3B5904EFB}" type="datetimeFigureOut">
              <a:rPr lang="ru-RU"/>
              <a:pPr>
                <a:defRPr/>
              </a:pPr>
              <a:t>20.04.2014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00686-591A-4BF0-89E8-152A31B3BA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8CC7F-CE43-4B07-8765-3A63FB2F84B9}" type="datetimeFigureOut">
              <a:rPr lang="ru-RU"/>
              <a:pPr>
                <a:defRPr/>
              </a:pPr>
              <a:t>20.04.2014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6C9B6-3E34-4ACE-8E0D-4D2023BEEB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4F91A-9E32-4F49-8445-402BAA7BCE24}" type="datetimeFigureOut">
              <a:rPr lang="ru-RU"/>
              <a:pPr>
                <a:defRPr/>
              </a:pPr>
              <a:t>20.04.2014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D8690-44AF-4EB0-9CB8-57FB670801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D2BBF-9C43-498F-96A4-4BB58093D7E7}" type="datetimeFigureOut">
              <a:rPr lang="ru-RU"/>
              <a:pPr>
                <a:defRPr/>
              </a:pPr>
              <a:t>20.04.2014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60A11-0E2D-45BD-A1CF-1CCCCFA7EC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D01E4-F4C0-4E3D-9821-C59F2CAB9A0A}" type="datetimeFigureOut">
              <a:rPr lang="ru-RU"/>
              <a:pPr>
                <a:defRPr/>
              </a:pPr>
              <a:t>20.04.2014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C47E0-9A9E-4F9D-8A7B-78405950B0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4AEE4-443C-4844-94B0-9997AE274DF0}" type="datetimeFigureOut">
              <a:rPr lang="ru-RU"/>
              <a:pPr>
                <a:defRPr/>
              </a:pPr>
              <a:t>20.04.2014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049C7-036D-44A4-9F0F-AB97004BFB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5FED796-94FC-4F5F-B2FD-D21A6C74CEF3}" type="datetimeFigureOut">
              <a:rPr lang="ru-RU"/>
              <a:pPr>
                <a:defRPr/>
              </a:pPr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94B4BF-04C8-4360-B9F6-1B6FDAB61A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539552" y="2492896"/>
            <a:ext cx="84248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 dirty="0">
                <a:latin typeface="Calibri" pitchFamily="34" charset="0"/>
                <a:cs typeface="Times New Roman" pitchFamily="18" charset="0"/>
              </a:rPr>
              <a:t> «</a:t>
            </a:r>
            <a:r>
              <a:rPr lang="ru-RU" sz="4000" b="1" dirty="0">
                <a:latin typeface="Calibri" pitchFamily="34" charset="0"/>
                <a:cs typeface="Times New Roman" pitchFamily="18" charset="0"/>
              </a:rPr>
              <a:t>Здравствуй, здравствуй, книжный дом!»</a:t>
            </a:r>
            <a:endParaRPr lang="ru-RU" sz="3200" dirty="0"/>
          </a:p>
        </p:txBody>
      </p:sp>
      <p:sp>
        <p:nvSpPr>
          <p:cNvPr id="14339" name="Прямоугольник 2"/>
          <p:cNvSpPr>
            <a:spLocks noChangeArrowheads="1"/>
          </p:cNvSpPr>
          <p:nvPr/>
        </p:nvSpPr>
        <p:spPr bwMode="auto">
          <a:xfrm>
            <a:off x="3203848" y="1268760"/>
            <a:ext cx="25923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latin typeface="Calibri" pitchFamily="34" charset="0"/>
                <a:cs typeface="Times New Roman" pitchFamily="18" charset="0"/>
              </a:rPr>
              <a:t>Экскурсия в библиотеку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14340" name="Прямоугольник 10"/>
          <p:cNvSpPr>
            <a:spLocks noChangeArrowheads="1"/>
          </p:cNvSpPr>
          <p:nvPr/>
        </p:nvSpPr>
        <p:spPr bwMode="auto">
          <a:xfrm>
            <a:off x="2771800" y="3789040"/>
            <a:ext cx="3857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latin typeface="Calibri" pitchFamily="34" charset="0"/>
              </a:rPr>
              <a:t>Центральная детская библиотека </a:t>
            </a:r>
          </a:p>
        </p:txBody>
      </p:sp>
      <p:pic>
        <p:nvPicPr>
          <p:cNvPr id="14341" name="Picture 5" descr="Логотип ЦД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556792"/>
            <a:ext cx="11334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0" y="26064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endParaRPr lang="ru-RU" dirty="0" smtClean="0">
              <a:latin typeface="Arial" pitchFamily="34" charset="0"/>
              <a:ea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43808" y="6021288"/>
            <a:ext cx="5580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Воспитатель средней </a:t>
            </a:r>
            <a:r>
              <a:rPr lang="ru-RU" smtClean="0"/>
              <a:t>группы : </a:t>
            </a:r>
            <a:r>
              <a:rPr lang="ru-RU" dirty="0" smtClean="0"/>
              <a:t>Новикова В.А.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142875" y="214313"/>
            <a:ext cx="7286625" cy="621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000">
              <a:latin typeface="Calibri" pitchFamily="34" charset="0"/>
            </a:endParaRPr>
          </a:p>
          <a:p>
            <a:pPr algn="ctr"/>
            <a:r>
              <a:rPr lang="ru-RU" sz="2000" b="1" i="1">
                <a:latin typeface="Calibri" pitchFamily="34" charset="0"/>
              </a:rPr>
              <a:t>Это интересно:</a:t>
            </a:r>
            <a:endParaRPr lang="ru-RU" sz="2000">
              <a:latin typeface="Calibri" pitchFamily="34" charset="0"/>
            </a:endParaRPr>
          </a:p>
          <a:p>
            <a:r>
              <a:rPr lang="ru-RU" sz="2000">
                <a:latin typeface="Calibri" pitchFamily="34" charset="0"/>
              </a:rPr>
              <a:t>Организация библиотечного пространства, расстановка фонда, дизайнерская мебель помогут вам очутиться:</a:t>
            </a:r>
          </a:p>
          <a:p>
            <a:r>
              <a:rPr lang="ru-RU" sz="2000">
                <a:latin typeface="Calibri" pitchFamily="34" charset="0"/>
              </a:rPr>
              <a:t>В </a:t>
            </a:r>
            <a:r>
              <a:rPr lang="ru-RU" sz="2000" b="1">
                <a:latin typeface="Calibri" pitchFamily="34" charset="0"/>
              </a:rPr>
              <a:t>Галактике детства </a:t>
            </a:r>
            <a:r>
              <a:rPr lang="ru-RU" sz="2000">
                <a:latin typeface="Calibri" pitchFamily="34" charset="0"/>
              </a:rPr>
              <a:t>(сектор обслуживания дошкольников, учащихся начальных и средних классов). Мы приглашаем побывать:</a:t>
            </a:r>
          </a:p>
          <a:p>
            <a:r>
              <a:rPr lang="ru-RU" sz="2000">
                <a:latin typeface="Calibri" pitchFamily="34" charset="0"/>
              </a:rPr>
              <a:t>на</a:t>
            </a:r>
            <a:r>
              <a:rPr lang="ru-RU" sz="2000" b="1">
                <a:latin typeface="Calibri" pitchFamily="34" charset="0"/>
              </a:rPr>
              <a:t> Космодроме веселых игр </a:t>
            </a:r>
            <a:r>
              <a:rPr lang="ru-RU" sz="2000">
                <a:latin typeface="Calibri" pitchFamily="34" charset="0"/>
              </a:rPr>
              <a:t>( младший абонемент);</a:t>
            </a:r>
          </a:p>
          <a:p>
            <a:r>
              <a:rPr lang="ru-RU" sz="2000">
                <a:latin typeface="Calibri" pitchFamily="34" charset="0"/>
              </a:rPr>
              <a:t>на </a:t>
            </a:r>
            <a:r>
              <a:rPr lang="ru-RU" sz="2000" b="1">
                <a:latin typeface="Calibri" pitchFamily="34" charset="0"/>
              </a:rPr>
              <a:t>Планете Маленького Принца</a:t>
            </a:r>
            <a:r>
              <a:rPr lang="ru-RU" sz="2000">
                <a:latin typeface="Calibri" pitchFamily="34" charset="0"/>
              </a:rPr>
              <a:t> (средний абонемент); </a:t>
            </a:r>
          </a:p>
          <a:p>
            <a:r>
              <a:rPr lang="ru-RU" sz="2000">
                <a:latin typeface="Calibri" pitchFamily="34" charset="0"/>
              </a:rPr>
              <a:t>заглянуть на </a:t>
            </a:r>
            <a:r>
              <a:rPr lang="ru-RU" sz="2000" b="1">
                <a:latin typeface="Calibri" pitchFamily="34" charset="0"/>
              </a:rPr>
              <a:t>Орбиту творчества</a:t>
            </a:r>
            <a:r>
              <a:rPr lang="ru-RU" sz="2000">
                <a:latin typeface="Calibri" pitchFamily="34" charset="0"/>
              </a:rPr>
              <a:t> (литературно-музыкальная гостиная). </a:t>
            </a:r>
          </a:p>
          <a:p>
            <a:r>
              <a:rPr lang="ru-RU" sz="2000">
                <a:latin typeface="Calibri" pitchFamily="34" charset="0"/>
              </a:rPr>
              <a:t>В </a:t>
            </a:r>
            <a:r>
              <a:rPr lang="ru-RU" sz="2000" b="1">
                <a:latin typeface="Calibri" pitchFamily="34" charset="0"/>
              </a:rPr>
              <a:t>Книжной Галактике</a:t>
            </a:r>
            <a:r>
              <a:rPr lang="ru-RU" sz="2000">
                <a:latin typeface="Calibri" pitchFamily="34" charset="0"/>
              </a:rPr>
              <a:t> (сектор обслуживания старших школьников, студентов, взрослых читателей). Здесь для вас открыты:</a:t>
            </a:r>
          </a:p>
          <a:p>
            <a:r>
              <a:rPr lang="ru-RU" sz="2000" b="1">
                <a:latin typeface="Calibri" pitchFamily="34" charset="0"/>
              </a:rPr>
              <a:t>Созвездие знаний</a:t>
            </a:r>
            <a:r>
              <a:rPr lang="ru-RU" sz="2000">
                <a:latin typeface="Calibri" pitchFamily="34" charset="0"/>
              </a:rPr>
              <a:t> (старший абонемент);</a:t>
            </a:r>
          </a:p>
          <a:p>
            <a:r>
              <a:rPr lang="ru-RU" sz="2000" b="1">
                <a:latin typeface="Calibri" pitchFamily="34" charset="0"/>
              </a:rPr>
              <a:t>Космический навигатор</a:t>
            </a:r>
            <a:r>
              <a:rPr lang="ru-RU" sz="2000">
                <a:latin typeface="Calibri" pitchFamily="34" charset="0"/>
              </a:rPr>
              <a:t> (мультимедийный зал);</a:t>
            </a:r>
          </a:p>
          <a:p>
            <a:r>
              <a:rPr lang="ru-RU" sz="2000" b="1">
                <a:latin typeface="Calibri" pitchFamily="34" charset="0"/>
              </a:rPr>
              <a:t>Центр межпланетных контактов</a:t>
            </a:r>
            <a:r>
              <a:rPr lang="ru-RU" sz="2000">
                <a:latin typeface="Calibri" pitchFamily="34" charset="0"/>
              </a:rPr>
              <a:t> (Центр чтения).</a:t>
            </a:r>
          </a:p>
          <a:p>
            <a:r>
              <a:rPr lang="ru-RU" sz="2000" b="1">
                <a:latin typeface="Calibri" pitchFamily="34" charset="0"/>
              </a:rPr>
              <a:t>В Межгалактическом языковом центре </a:t>
            </a:r>
            <a:r>
              <a:rPr lang="ru-RU" sz="2000">
                <a:latin typeface="Calibri" pitchFamily="34" charset="0"/>
              </a:rPr>
              <a:t>(Секторе литературы на иностранных языках, пр. Большевиков, д.8).</a:t>
            </a: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рямоугольник 1"/>
          <p:cNvSpPr>
            <a:spLocks noChangeArrowheads="1"/>
          </p:cNvSpPr>
          <p:nvPr/>
        </p:nvSpPr>
        <p:spPr bwMode="auto">
          <a:xfrm>
            <a:off x="4643438" y="642938"/>
            <a:ext cx="728662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>
              <a:latin typeface="Calibri" pitchFamily="34" charset="0"/>
            </a:endParaRPr>
          </a:p>
          <a:p>
            <a:r>
              <a:rPr lang="ru-RU" sz="2000" b="1">
                <a:latin typeface="Calibri" pitchFamily="34" charset="0"/>
              </a:rPr>
              <a:t>Как хорошо уметь читать!</a:t>
            </a:r>
            <a:br>
              <a:rPr lang="ru-RU" sz="2000" b="1">
                <a:latin typeface="Calibri" pitchFamily="34" charset="0"/>
              </a:rPr>
            </a:br>
            <a:r>
              <a:rPr lang="ru-RU" sz="2000" b="1">
                <a:latin typeface="Calibri" pitchFamily="34" charset="0"/>
              </a:rPr>
              <a:t>Взять книгу в руки и узнать,</a:t>
            </a:r>
            <a:br>
              <a:rPr lang="ru-RU" sz="2000" b="1">
                <a:latin typeface="Calibri" pitchFamily="34" charset="0"/>
              </a:rPr>
            </a:br>
            <a:r>
              <a:rPr lang="ru-RU" sz="2000" b="1">
                <a:latin typeface="Calibri" pitchFamily="34" charset="0"/>
              </a:rPr>
              <a:t>Что в мире было до меня</a:t>
            </a:r>
            <a:br>
              <a:rPr lang="ru-RU" sz="2000" b="1">
                <a:latin typeface="Calibri" pitchFamily="34" charset="0"/>
              </a:rPr>
            </a:br>
            <a:r>
              <a:rPr lang="ru-RU" sz="2000" b="1">
                <a:latin typeface="Calibri" pitchFamily="34" charset="0"/>
              </a:rPr>
              <a:t>И для чего родился я.</a:t>
            </a:r>
            <a:br>
              <a:rPr lang="ru-RU" sz="2000" b="1">
                <a:latin typeface="Calibri" pitchFamily="34" charset="0"/>
              </a:rPr>
            </a:br>
            <a:r>
              <a:rPr lang="ru-RU" sz="2000" b="1">
                <a:latin typeface="Calibri" pitchFamily="34" charset="0"/>
              </a:rPr>
              <a:t>К каким галактикам слетать,</a:t>
            </a:r>
            <a:br>
              <a:rPr lang="ru-RU" sz="2000" b="1">
                <a:latin typeface="Calibri" pitchFamily="34" charset="0"/>
              </a:rPr>
            </a:br>
            <a:r>
              <a:rPr lang="ru-RU" sz="2000" b="1">
                <a:latin typeface="Calibri" pitchFamily="34" charset="0"/>
              </a:rPr>
              <a:t>Что посмотреть, кем быть, кем стать</a:t>
            </a:r>
            <a:br>
              <a:rPr lang="ru-RU" sz="2000" b="1">
                <a:latin typeface="Calibri" pitchFamily="34" charset="0"/>
              </a:rPr>
            </a:br>
            <a:r>
              <a:rPr lang="ru-RU" sz="2000" b="1">
                <a:latin typeface="Calibri" pitchFamily="34" charset="0"/>
              </a:rPr>
              <a:t>Мне книга может рассказать,</a:t>
            </a:r>
            <a:br>
              <a:rPr lang="ru-RU" sz="2000" b="1">
                <a:latin typeface="Calibri" pitchFamily="34" charset="0"/>
              </a:rPr>
            </a:br>
            <a:r>
              <a:rPr lang="ru-RU" sz="2000" b="1">
                <a:latin typeface="Calibri" pitchFamily="34" charset="0"/>
              </a:rPr>
              <a:t>Ведь только ей дано все знать</a:t>
            </a:r>
            <a:r>
              <a:rPr lang="ru-RU" sz="2000">
                <a:latin typeface="Calibri" pitchFamily="34" charset="0"/>
              </a:rPr>
              <a:t>  </a:t>
            </a:r>
          </a:p>
        </p:txBody>
      </p:sp>
      <p:pic>
        <p:nvPicPr>
          <p:cNvPr id="16386" name="Picture 1" descr="C:\Documents and Settings\настя\Рабочий стол\Новая папка (13)\IMG_6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1340768"/>
            <a:ext cx="3325065" cy="4432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2"/>
          <p:cNvSpPr>
            <a:spLocks noChangeArrowheads="1"/>
          </p:cNvSpPr>
          <p:nvPr/>
        </p:nvSpPr>
        <p:spPr bwMode="auto">
          <a:xfrm>
            <a:off x="3571875" y="4786313"/>
            <a:ext cx="45720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  <a:p>
            <a:r>
              <a:rPr lang="ru-RU" b="1">
                <a:latin typeface="Calibri" pitchFamily="34" charset="0"/>
              </a:rPr>
              <a:t>Я с детства с книгами дружу,</a:t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По строчкам пальчиком вожу,</a:t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И целый мир за это</a:t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Мне выдает секреты.</a:t>
            </a:r>
            <a:br>
              <a:rPr lang="ru-RU" b="1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  <p:pic>
        <p:nvPicPr>
          <p:cNvPr id="8194" name="Picture 2" descr="C:\Documents and Settings\настя\Рабочий стол\Новая папка (13)\IMG_60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5676" y="476672"/>
            <a:ext cx="3790791" cy="38337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C:\Documents and Settings\настя\Рабочий стол\Новая папка (13)\IMG_60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44824"/>
            <a:ext cx="3971009" cy="36558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357188" y="4572000"/>
            <a:ext cx="714375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/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Знайте, все девчонки,</a:t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Знайте, все мальчишки:</a:t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В каждой книжке — свой секрет!</a:t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Все читайте книжки!</a:t>
            </a:r>
            <a:endParaRPr lang="ru-RU">
              <a:latin typeface="Calibri" pitchFamily="34" charset="0"/>
            </a:endParaRPr>
          </a:p>
        </p:txBody>
      </p:sp>
      <p:sp>
        <p:nvSpPr>
          <p:cNvPr id="18435" name="Прямоугольник 3"/>
          <p:cNvSpPr>
            <a:spLocks noChangeArrowheads="1"/>
          </p:cNvSpPr>
          <p:nvPr/>
        </p:nvSpPr>
        <p:spPr bwMode="auto">
          <a:xfrm>
            <a:off x="5500688" y="428625"/>
            <a:ext cx="350043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/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Если хочешь много знать, </a:t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Вслушайся в советы. </a:t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Научись распознавать </a:t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Книжные секреты.</a:t>
            </a:r>
            <a:br>
              <a:rPr lang="ru-RU" b="1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  <p:pic>
        <p:nvPicPr>
          <p:cNvPr id="11265" name="Picture 1" descr="C:\Documents and Settings\настя\Рабочий стол\Новая папка (13)\IMG_60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3427147" cy="30900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266" name="Picture 2" descr="C:\Documents and Settings\настя\Рабочий стол\Новая папка (13)\IMG_60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3760" y="3501008"/>
            <a:ext cx="3460975" cy="29452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Documents and Settings\настя\Рабочий стол\Новая папка (13)\IMG_60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3657675" cy="29553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458" name="Прямоугольник 2"/>
          <p:cNvSpPr>
            <a:spLocks noChangeArrowheads="1"/>
          </p:cNvSpPr>
          <p:nvPr/>
        </p:nvSpPr>
        <p:spPr bwMode="auto">
          <a:xfrm>
            <a:off x="4929188" y="500063"/>
            <a:ext cx="471487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Книга – верный,</a:t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Книга – первый,</a:t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Книга – лучший друг ребят.</a:t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Нам никак нельзя без книжки,</a:t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Нам никак нельзя без книжки! –</a:t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Все ребята говорят.</a:t>
            </a:r>
            <a:endParaRPr lang="ru-RU">
              <a:latin typeface="Calibri" pitchFamily="34" charset="0"/>
            </a:endParaRPr>
          </a:p>
        </p:txBody>
      </p:sp>
      <p:sp>
        <p:nvSpPr>
          <p:cNvPr id="19459" name="Прямоугольник 3"/>
          <p:cNvSpPr>
            <a:spLocks noChangeArrowheads="1"/>
          </p:cNvSpPr>
          <p:nvPr/>
        </p:nvSpPr>
        <p:spPr bwMode="auto">
          <a:xfrm>
            <a:off x="285750" y="4214813"/>
            <a:ext cx="51435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  <a:p>
            <a:r>
              <a:rPr lang="ru-RU" b="1">
                <a:latin typeface="Calibri" pitchFamily="34" charset="0"/>
              </a:rPr>
              <a:t>Я к вам обращаюсь, товарищи, дети:</a:t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Полезнее книги нет вещи на свете!</a:t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Пусть книги друзьями заходят в дома,</a:t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Читайте всю жизнь, набирайтесь ума</a:t>
            </a:r>
            <a:endParaRPr lang="ru-RU">
              <a:latin typeface="Calibri" pitchFamily="34" charset="0"/>
            </a:endParaRPr>
          </a:p>
        </p:txBody>
      </p:sp>
      <p:pic>
        <p:nvPicPr>
          <p:cNvPr id="4098" name="Picture 2" descr="C:\Documents and Settings\настя\Рабочий стол\IMG_60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284984"/>
            <a:ext cx="4139952" cy="33680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настя\Рабочий стол\Новая папка (13)\IMG_60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692696"/>
            <a:ext cx="3530228" cy="27066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1" name="Picture 3" descr="C:\Documents and Settings\настя\Рабочий стол\Новая папка (13)\IMG_60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7736" y="3068960"/>
            <a:ext cx="3926264" cy="3161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5000625" y="1000125"/>
            <a:ext cx="35718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libri" pitchFamily="34" charset="0"/>
              </a:rPr>
              <a:t>«Если книжки вы устанете читать можно за животными здесь понаблюдать»</a:t>
            </a:r>
          </a:p>
        </p:txBody>
      </p:sp>
      <p:sp>
        <p:nvSpPr>
          <p:cNvPr id="20485" name="TextBox 6"/>
          <p:cNvSpPr txBox="1">
            <a:spLocks noChangeArrowheads="1"/>
          </p:cNvSpPr>
          <p:nvPr/>
        </p:nvSpPr>
        <p:spPr bwMode="auto">
          <a:xfrm>
            <a:off x="214313" y="4429125"/>
            <a:ext cx="3429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libri" pitchFamily="34" charset="0"/>
              </a:rPr>
              <a:t>«Здесь живёт морская свинка на ребят она глядит словно что-то говорит»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C:\Documents and Settings\настя\Рабочий стол\Новая папка\IMG_61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88" y="3886200"/>
            <a:ext cx="3071812" cy="26146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0" name="Picture 2" descr="C:\Documents and Settings\настя\Рабочий стол\Новая папка\IMG_61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939930"/>
            <a:ext cx="3096344" cy="27852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1" name="Picture 3" descr="C:\Documents and Settings\настя\Рабочий стол\Новая папка\IMG_61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946400" cy="26431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3929063" y="571500"/>
            <a:ext cx="5000625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«Мы  закладки смастерили,</a:t>
            </a:r>
          </a:p>
          <a:p>
            <a:r>
              <a:rPr lang="ru-RU" sz="2800">
                <a:latin typeface="Calibri" pitchFamily="34" charset="0"/>
              </a:rPr>
              <a:t>В наши книжки их вложили.</a:t>
            </a:r>
          </a:p>
          <a:p>
            <a:endParaRPr lang="ru-RU" sz="2800">
              <a:latin typeface="Calibri" pitchFamily="34" charset="0"/>
            </a:endParaRPr>
          </a:p>
          <a:p>
            <a:endParaRPr lang="ru-RU" sz="2800">
              <a:latin typeface="Calibri" pitchFamily="34" charset="0"/>
            </a:endParaRPr>
          </a:p>
          <a:p>
            <a:endParaRPr lang="ru-RU" sz="2800">
              <a:latin typeface="Calibri" pitchFamily="34" charset="0"/>
            </a:endParaRPr>
          </a:p>
          <a:p>
            <a:endParaRPr lang="ru-RU" sz="2800">
              <a:latin typeface="Calibri" pitchFamily="34" charset="0"/>
            </a:endParaRPr>
          </a:p>
        </p:txBody>
      </p:sp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214313" y="4714875"/>
            <a:ext cx="47148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Что бы место где читать</a:t>
            </a:r>
          </a:p>
          <a:p>
            <a:r>
              <a:rPr lang="ru-RU" sz="2800">
                <a:latin typeface="Calibri" pitchFamily="34" charset="0"/>
              </a:rPr>
              <a:t>По закладке узнавать.»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143000" y="2000250"/>
            <a:ext cx="6572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3200"/>
          </a:p>
        </p:txBody>
      </p:sp>
      <p:sp>
        <p:nvSpPr>
          <p:cNvPr id="25602" name="Прямоугольник 2"/>
          <p:cNvSpPr>
            <a:spLocks noChangeArrowheads="1"/>
          </p:cNvSpPr>
          <p:nvPr/>
        </p:nvSpPr>
        <p:spPr bwMode="auto">
          <a:xfrm>
            <a:off x="3929063" y="32861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1428736"/>
            <a:ext cx="6786610" cy="341632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  <a:softEdge rad="635000"/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cs typeface="Times New Roman" pitchFamily="18" charset="0"/>
              </a:rPr>
              <a:t>Привить ребенку вкус к чтению –</a:t>
            </a:r>
            <a:br>
              <a:rPr lang="ru-RU" sz="3600" b="1" dirty="0">
                <a:cs typeface="Times New Roman" pitchFamily="18" charset="0"/>
              </a:rPr>
            </a:br>
            <a:r>
              <a:rPr lang="ru-RU" sz="3600" b="1" dirty="0">
                <a:cs typeface="Times New Roman" pitchFamily="18" charset="0"/>
              </a:rPr>
              <a:t>лучший подарок, который мы можем</a:t>
            </a:r>
            <a:br>
              <a:rPr lang="ru-RU" sz="3600" b="1" dirty="0">
                <a:cs typeface="Times New Roman" pitchFamily="18" charset="0"/>
              </a:rPr>
            </a:br>
            <a:r>
              <a:rPr lang="ru-RU" sz="3600" b="1" dirty="0">
                <a:cs typeface="Times New Roman" pitchFamily="18" charset="0"/>
              </a:rPr>
              <a:t>ему сделать. </a:t>
            </a:r>
            <a:br>
              <a:rPr lang="ru-RU" sz="3600" b="1" dirty="0">
                <a:cs typeface="Times New Roman" pitchFamily="18" charset="0"/>
              </a:rPr>
            </a:br>
            <a:r>
              <a:rPr lang="ru-RU" sz="3600" b="1" dirty="0">
                <a:cs typeface="Times New Roman" pitchFamily="18" charset="0"/>
              </a:rPr>
              <a:t>С. Лупан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213</Words>
  <Application>Microsoft Office PowerPoint</Application>
  <PresentationFormat>Экран (4:3)</PresentationFormat>
  <Paragraphs>36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комната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настя</dc:creator>
  <cp:lastModifiedBy>Валентина</cp:lastModifiedBy>
  <cp:revision>11</cp:revision>
  <dcterms:created xsi:type="dcterms:W3CDTF">2013-04-01T13:29:40Z</dcterms:created>
  <dcterms:modified xsi:type="dcterms:W3CDTF">2014-04-20T18:20:23Z</dcterms:modified>
</cp:coreProperties>
</file>