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FF00"/>
    <a:srgbClr val="CC99FF"/>
    <a:srgbClr val="FFCCCC"/>
    <a:srgbClr val="FF9999"/>
    <a:srgbClr val="6600CC"/>
    <a:srgbClr val="9900FF"/>
    <a:srgbClr val="FF9900"/>
    <a:srgbClr val="674F83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4C4E-6441-4155-BB64-20331569326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522F-E61C-423D-AA83-1739476E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4C4E-6441-4155-BB64-20331569326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522F-E61C-423D-AA83-1739476E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4C4E-6441-4155-BB64-20331569326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522F-E61C-423D-AA83-1739476E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4C4E-6441-4155-BB64-20331569326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522F-E61C-423D-AA83-1739476E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4C4E-6441-4155-BB64-20331569326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522F-E61C-423D-AA83-1739476E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4C4E-6441-4155-BB64-20331569326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522F-E61C-423D-AA83-1739476E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4C4E-6441-4155-BB64-20331569326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522F-E61C-423D-AA83-1739476E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4C4E-6441-4155-BB64-20331569326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522F-E61C-423D-AA83-1739476E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4C4E-6441-4155-BB64-20331569326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522F-E61C-423D-AA83-1739476E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4C4E-6441-4155-BB64-20331569326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522F-E61C-423D-AA83-1739476E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4C4E-6441-4155-BB64-20331569326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522F-E61C-423D-AA83-1739476E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04C4E-6441-4155-BB64-20331569326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8522F-E61C-423D-AA83-1739476E8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25000">
              <a:schemeClr val="accent3">
                <a:lumMod val="60000"/>
                <a:lumOff val="40000"/>
              </a:schemeClr>
            </a:gs>
            <a:gs pos="75000">
              <a:srgbClr val="FF99CC"/>
            </a:gs>
            <a:gs pos="100000">
              <a:srgbClr val="005CBF"/>
            </a:gs>
          </a:gsLst>
          <a:lin ang="21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Поспорили краски, какая важнее,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Какая, художнику, краска нужнее?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1253.JPG"/>
          <p:cNvPicPr>
            <a:picLocks noChangeAspect="1"/>
          </p:cNvPicPr>
          <p:nvPr/>
        </p:nvPicPr>
        <p:blipFill>
          <a:blip r:embed="rId2" cstate="print"/>
          <a:srcRect l="29167" r="8333" b="3125"/>
          <a:stretch>
            <a:fillRect/>
          </a:stretch>
        </p:blipFill>
        <p:spPr>
          <a:xfrm>
            <a:off x="214283" y="214290"/>
            <a:ext cx="933306" cy="1928826"/>
          </a:xfrm>
          <a:prstGeom prst="rect">
            <a:avLst/>
          </a:prstGeom>
        </p:spPr>
      </p:pic>
      <p:pic>
        <p:nvPicPr>
          <p:cNvPr id="6" name="Рисунок 5" descr="IMAG1259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6944" t="5847" r="12612" b="3125"/>
          <a:stretch>
            <a:fillRect/>
          </a:stretch>
        </p:blipFill>
        <p:spPr>
          <a:xfrm>
            <a:off x="7929586" y="214290"/>
            <a:ext cx="1063262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000372"/>
            <a:ext cx="5929354" cy="7143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1260.JPG"/>
          <p:cNvPicPr>
            <a:picLocks noChangeAspect="1"/>
          </p:cNvPicPr>
          <p:nvPr/>
        </p:nvPicPr>
        <p:blipFill>
          <a:blip r:embed="rId4" cstate="print"/>
          <a:srcRect l="3750" b="9998"/>
          <a:stretch>
            <a:fillRect/>
          </a:stretch>
        </p:blipFill>
        <p:spPr>
          <a:xfrm>
            <a:off x="3500430" y="5429264"/>
            <a:ext cx="1833543" cy="1285884"/>
          </a:xfrm>
          <a:prstGeom prst="rect">
            <a:avLst/>
          </a:prstGeom>
        </p:spPr>
      </p:pic>
      <p:pic>
        <p:nvPicPr>
          <p:cNvPr id="8" name="Рисунок 7" descr="SL551422.JPG"/>
          <p:cNvPicPr>
            <a:picLocks noChangeAspect="1"/>
          </p:cNvPicPr>
          <p:nvPr/>
        </p:nvPicPr>
        <p:blipFill>
          <a:blip r:embed="rId5" cstate="print"/>
          <a:srcRect l="7812" r="9375" b="6944"/>
          <a:stretch>
            <a:fillRect/>
          </a:stretch>
        </p:blipFill>
        <p:spPr>
          <a:xfrm>
            <a:off x="1214414" y="1500174"/>
            <a:ext cx="1582305" cy="1000132"/>
          </a:xfrm>
          <a:prstGeom prst="rect">
            <a:avLst/>
          </a:prstGeom>
        </p:spPr>
      </p:pic>
      <p:pic>
        <p:nvPicPr>
          <p:cNvPr id="11" name="Рисунок 10" descr="IMAG1262.JPG"/>
          <p:cNvPicPr>
            <a:picLocks noChangeAspect="1"/>
          </p:cNvPicPr>
          <p:nvPr/>
        </p:nvPicPr>
        <p:blipFill>
          <a:blip r:embed="rId6" cstate="print"/>
          <a:srcRect t="5263" b="10525"/>
          <a:stretch>
            <a:fillRect/>
          </a:stretch>
        </p:blipFill>
        <p:spPr>
          <a:xfrm>
            <a:off x="6143636" y="1428736"/>
            <a:ext cx="1666855" cy="1052769"/>
          </a:xfrm>
          <a:prstGeom prst="rect">
            <a:avLst/>
          </a:prstGeom>
        </p:spPr>
      </p:pic>
      <p:pic>
        <p:nvPicPr>
          <p:cNvPr id="12" name="Рисунок 11" descr="_____________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5391336"/>
            <a:ext cx="1795716" cy="1319035"/>
          </a:xfrm>
          <a:prstGeom prst="rect">
            <a:avLst/>
          </a:prstGeom>
        </p:spPr>
      </p:pic>
      <p:pic>
        <p:nvPicPr>
          <p:cNvPr id="16" name="Рисунок 15" descr="______________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5357826"/>
            <a:ext cx="1836320" cy="13215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857488" y="1428736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Открытое занятие для малышей средней группы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0800000" flipV="1">
            <a:off x="1285852" y="357166"/>
            <a:ext cx="6572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ГОРОДА МОСКВЫ</a:t>
            </a:r>
          </a:p>
          <a:p>
            <a:pPr lvl="0"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Юго-Восточное окружное управление образования</a:t>
            </a:r>
          </a:p>
          <a:p>
            <a:pPr algn="ctr"/>
            <a:endParaRPr lang="ru-RU" sz="1000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00166" y="957233"/>
            <a:ext cx="6357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ГБОУ №1905  ( Дошкольное отделение№2)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85984" y="2132856"/>
            <a:ext cx="38576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Шпак Л. М </a:t>
            </a:r>
            <a:b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00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429024" cy="57150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И кто же, скажите, спор наш рассудит:</a:t>
            </a:r>
            <a:br>
              <a:rPr lang="ru-RU" sz="1600" i="1" dirty="0" smtClean="0">
                <a:solidFill>
                  <a:schemeClr val="bg1"/>
                </a:solidFill>
              </a:rPr>
            </a:br>
            <a:r>
              <a:rPr lang="ru-RU" sz="1600" i="1" dirty="0" smtClean="0">
                <a:solidFill>
                  <a:schemeClr val="bg1"/>
                </a:solidFill>
              </a:rPr>
              <a:t>Какая из красок здесь главная будет?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00108"/>
            <a:ext cx="3179793" cy="5214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Сказала им кисточка - знаю ответ: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Из вас, ни одной, самой главной тут нет!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Любые цвета: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зеленый,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лиловый,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C99FF"/>
                </a:solidFill>
                <a:latin typeface="Times New Roman" pitchFamily="18" charset="0"/>
                <a:cs typeface="Times New Roman" pitchFamily="18" charset="0"/>
              </a:rPr>
              <a:t>Сиреневый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даже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бордовый,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Оранжевый, </a:t>
            </a:r>
            <a:r>
              <a:rPr lang="ru-RU" sz="2800" b="1" i="1" dirty="0" err="1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2800" b="1" i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Всегда пригодятся в палитре любой</a:t>
            </a:r>
            <a:r>
              <a:rPr lang="ru-RU" b="1" i="1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rasnozvetna_13532428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67" t="9935" r="10733" b="6731"/>
          <a:stretch>
            <a:fillRect/>
          </a:stretch>
        </p:blipFill>
        <p:spPr>
          <a:xfrm rot="1343864">
            <a:off x="3386088" y="1233476"/>
            <a:ext cx="5652922" cy="3734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053348_1296549652_Oduvanchiki.jpg"/>
          <p:cNvPicPr>
            <a:picLocks noChangeAspect="1"/>
          </p:cNvPicPr>
          <p:nvPr/>
        </p:nvPicPr>
        <p:blipFill>
          <a:blip r:embed="rId2" cstate="print"/>
          <a:srcRect b="32394"/>
          <a:stretch>
            <a:fillRect/>
          </a:stretch>
        </p:blipFill>
        <p:spPr>
          <a:xfrm>
            <a:off x="285720" y="1357298"/>
            <a:ext cx="8488768" cy="5182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Кричала зеленая –Я! </a:t>
            </a:r>
            <a:r>
              <a:rPr lang="ru-RU" b="1" dirty="0" err="1" smtClean="0">
                <a:solidFill>
                  <a:srgbClr val="00B050"/>
                </a:solidFill>
              </a:rPr>
              <a:t>ЭтоЯ</a:t>
            </a:r>
            <a:r>
              <a:rPr lang="ru-RU" b="1" dirty="0" smtClean="0">
                <a:solidFill>
                  <a:srgbClr val="00B050"/>
                </a:solidFill>
              </a:rPr>
              <a:t>!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Зеленая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– травка, </a:t>
            </a:r>
            <a:endParaRPr lang="ru-RU" sz="66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5d981_dd5fc1aa_XL.jpg"/>
          <p:cNvPicPr>
            <a:picLocks noChangeAspect="1"/>
          </p:cNvPicPr>
          <p:nvPr/>
        </p:nvPicPr>
        <p:blipFill>
          <a:blip r:embed="rId2" cstate="print"/>
          <a:srcRect l="4222" t="11304" r="2043" b="1997"/>
          <a:stretch>
            <a:fillRect/>
          </a:stretch>
        </p:blipFill>
        <p:spPr>
          <a:xfrm rot="16200000">
            <a:off x="616779" y="-259645"/>
            <a:ext cx="6553121" cy="7358115"/>
          </a:xfrm>
          <a:prstGeom prst="rect">
            <a:avLst/>
          </a:prstGeom>
        </p:spPr>
      </p:pic>
      <p:pic>
        <p:nvPicPr>
          <p:cNvPr id="14" name="Рисунок 13" descr="i2FZ13Z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195120">
            <a:off x="-73901" y="3645745"/>
            <a:ext cx="3222331" cy="2074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1262520479_1lavrovyjj-list.jpg"/>
          <p:cNvPicPr>
            <a:picLocks noChangeAspect="1"/>
          </p:cNvPicPr>
          <p:nvPr/>
        </p:nvPicPr>
        <p:blipFill>
          <a:blip r:embed="rId4" cstate="print"/>
          <a:srcRect r="6666" b="10937"/>
          <a:stretch>
            <a:fillRect/>
          </a:stretch>
        </p:blipFill>
        <p:spPr>
          <a:xfrm>
            <a:off x="5437335" y="4060481"/>
            <a:ext cx="3263588" cy="2658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76950.jpg"/>
          <p:cNvPicPr>
            <a:picLocks noChangeAspect="1"/>
          </p:cNvPicPr>
          <p:nvPr/>
        </p:nvPicPr>
        <p:blipFill>
          <a:blip r:embed="rId5" cstate="print"/>
          <a:srcRect l="16406" r="10156"/>
          <a:stretch>
            <a:fillRect/>
          </a:stretch>
        </p:blipFill>
        <p:spPr>
          <a:xfrm rot="13717708">
            <a:off x="4158903" y="924596"/>
            <a:ext cx="3768205" cy="2886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21" y="571481"/>
            <a:ext cx="62865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6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</a:t>
            </a:r>
            <a:r>
              <a:rPr lang="ru-RU" sz="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 как без меня!?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89f57_ebc7167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8572560" cy="55721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072494" cy="7254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Воскликнула синяя - Чем же я хуже?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852766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- небо и речка!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artinki_leto11.jpg"/>
          <p:cNvPicPr>
            <a:picLocks noChangeAspect="1"/>
          </p:cNvPicPr>
          <p:nvPr/>
        </p:nvPicPr>
        <p:blipFill>
          <a:blip r:embed="rId2" cstate="print"/>
          <a:srcRect l="2351" t="24176" r="2037"/>
          <a:stretch>
            <a:fillRect/>
          </a:stretch>
        </p:blipFill>
        <p:spPr>
          <a:xfrm>
            <a:off x="214282" y="214290"/>
            <a:ext cx="8715436" cy="65008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5853" y="1500174"/>
            <a:ext cx="6143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- 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море 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лужи!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285720" y="372569"/>
            <a:ext cx="3429024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звезды и солнце раскрасите чем?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143380"/>
            <a:ext cx="3786182" cy="1631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  Я, желтая, </a:t>
            </a:r>
            <a:r>
              <a:rPr lang="ru-RU" sz="2800" b="1" dirty="0" smtClean="0">
                <a:solidFill>
                  <a:srgbClr val="FFFF00"/>
                </a:solidFill>
              </a:rPr>
              <a:t>тоже, полезная всем!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descendantsofsun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20426" t="19414" r="20336" b="19010"/>
          <a:stretch>
            <a:fillRect/>
          </a:stretch>
        </p:blipFill>
        <p:spPr>
          <a:xfrm>
            <a:off x="2714612" y="0"/>
            <a:ext cx="6215106" cy="64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986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Обиделась красная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33702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Добавьте вы к желтому чуточку красной-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Оранжевый будет, весёлый и ясный.</a:t>
            </a:r>
            <a:r>
              <a:rPr lang="ru-RU" sz="2000" b="1" dirty="0" smtClean="0">
                <a:solidFill>
                  <a:srgbClr val="FF9900"/>
                </a:solidFill>
              </a:rPr>
              <a:t/>
            </a:r>
            <a:br>
              <a:rPr lang="ru-RU" sz="2000" b="1" dirty="0" smtClean="0">
                <a:solidFill>
                  <a:srgbClr val="FF9900"/>
                </a:solidFill>
              </a:rPr>
            </a:br>
            <a:endParaRPr lang="ru-RU" sz="2000" b="1" dirty="0">
              <a:solidFill>
                <a:srgbClr val="FF99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642918"/>
            <a:ext cx="3214709" cy="548324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Знаете сестры,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Конечно, нужны нам и небо и звезды,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красную, если ребята забудут,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Рисунки их, очень уж скучными будут...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5a0c_381853e8_XL.jpg"/>
          <p:cNvPicPr>
            <a:picLocks noChangeAspect="1"/>
          </p:cNvPicPr>
          <p:nvPr/>
        </p:nvPicPr>
        <p:blipFill>
          <a:blip r:embed="rId2" cstate="print"/>
          <a:srcRect l="21154" t="7883" r="18846" b="4643"/>
          <a:stretch>
            <a:fillRect/>
          </a:stretch>
        </p:blipFill>
        <p:spPr>
          <a:xfrm>
            <a:off x="6215074" y="1142983"/>
            <a:ext cx="2206641" cy="22915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escendantsofsun.jpg"/>
          <p:cNvPicPr>
            <a:picLocks noChangeAspect="1"/>
          </p:cNvPicPr>
          <p:nvPr/>
        </p:nvPicPr>
        <p:blipFill>
          <a:blip r:embed="rId3" cstate="print"/>
          <a:srcRect l="35417" t="35417" r="34375" b="34375"/>
          <a:stretch>
            <a:fillRect/>
          </a:stretch>
        </p:blipFill>
        <p:spPr>
          <a:xfrm>
            <a:off x="3786182" y="1142984"/>
            <a:ext cx="2286016" cy="2286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siulomas_darbas_5424054_13407146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571868" y="3643314"/>
            <a:ext cx="5143536" cy="2928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А красного каплю добавите в синий,</a:t>
            </a:r>
            <a:br>
              <a:rPr lang="ru-RU" sz="31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То цвет фиолетовым станет, красивым…</a:t>
            </a:r>
            <a:r>
              <a:rPr lang="ru-RU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DPFQ4PXT.jpg"/>
          <p:cNvPicPr>
            <a:picLocks noChangeAspect="1"/>
          </p:cNvPicPr>
          <p:nvPr/>
        </p:nvPicPr>
        <p:blipFill>
          <a:blip r:embed="rId2" cstate="print"/>
          <a:srcRect l="45334" t="80000" r="45333" b="2667"/>
          <a:stretch>
            <a:fillRect/>
          </a:stretch>
        </p:blipFill>
        <p:spPr>
          <a:xfrm>
            <a:off x="3428992" y="1357298"/>
            <a:ext cx="2357454" cy="2357454"/>
          </a:xfrm>
          <a:prstGeom prst="ellipse">
            <a:avLst/>
          </a:prstGeom>
          <a:ln w="190500" cap="rnd">
            <a:solidFill>
              <a:srgbClr val="674F83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DPFQ4PXT.jpg"/>
          <p:cNvPicPr>
            <a:picLocks noChangeAspect="1"/>
          </p:cNvPicPr>
          <p:nvPr/>
        </p:nvPicPr>
        <p:blipFill>
          <a:blip r:embed="rId2" cstate="print"/>
          <a:srcRect l="54839" t="74194" r="32258" b="6229"/>
          <a:stretch>
            <a:fillRect/>
          </a:stretch>
        </p:blipFill>
        <p:spPr>
          <a:xfrm rot="5400000">
            <a:off x="4572000" y="2714620"/>
            <a:ext cx="2714644" cy="5000660"/>
          </a:xfrm>
          <a:prstGeom prst="rect">
            <a:avLst/>
          </a:prstGeom>
          <a:ln>
            <a:solidFill>
              <a:srgbClr val="674F8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Рисунок 4" descr="iDPFQ4PXT.jpg"/>
          <p:cNvPicPr>
            <a:picLocks noChangeAspect="1"/>
          </p:cNvPicPr>
          <p:nvPr/>
        </p:nvPicPr>
        <p:blipFill>
          <a:blip r:embed="rId2" cstate="print"/>
          <a:srcRect l="78788" t="27273" r="18044" b="68732"/>
          <a:stretch>
            <a:fillRect/>
          </a:stretch>
        </p:blipFill>
        <p:spPr>
          <a:xfrm>
            <a:off x="6072198" y="1357298"/>
            <a:ext cx="2357454" cy="2357454"/>
          </a:xfrm>
          <a:prstGeom prst="ellipse">
            <a:avLst/>
          </a:prstGeom>
          <a:ln w="190500" cap="rnd">
            <a:solidFill>
              <a:srgbClr val="674F83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t_oe_8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85860"/>
            <a:ext cx="2857520" cy="5143536"/>
          </a:xfrm>
          <a:prstGeom prst="rect">
            <a:avLst/>
          </a:prstGeom>
          <a:ln>
            <a:solidFill>
              <a:srgbClr val="674F8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13000"/>
              </a:srgbClr>
            </a:gs>
            <a:gs pos="25000">
              <a:srgbClr val="CC99FF"/>
            </a:gs>
            <a:gs pos="50000">
              <a:srgbClr val="FFFF00"/>
            </a:gs>
            <a:gs pos="75000">
              <a:srgbClr val="92D050"/>
            </a:gs>
            <a:gs pos="100000">
              <a:schemeClr val="tx2">
                <a:lumMod val="60000"/>
                <a:lumOff val="4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54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Задумались краски: Какая важнее?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571612"/>
            <a:ext cx="3924328" cy="192882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с белым, конечно, рисунки нежнее,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черная краска всегда пригодится: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Машины, деревья, дороги и птицы…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836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571612"/>
            <a:ext cx="3586177" cy="4781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Рисунок 14" descr="str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2491648" cy="2928958"/>
          </a:xfrm>
          <a:prstGeom prst="rect">
            <a:avLst/>
          </a:prstGeom>
        </p:spPr>
      </p:pic>
      <p:pic>
        <p:nvPicPr>
          <p:cNvPr id="17" name="Рисунок 16" descr="0_7a774_d41439a0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4429132"/>
            <a:ext cx="2928958" cy="2044413"/>
          </a:xfrm>
          <a:prstGeom prst="rect">
            <a:avLst/>
          </a:prstGeom>
        </p:spPr>
      </p:pic>
      <p:pic>
        <p:nvPicPr>
          <p:cNvPr id="19" name="Рисунок 18" descr="imagesCA6DJDB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85728"/>
            <a:ext cx="1052512" cy="10257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433</TotalTime>
  <Words>132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Волшебная кисточка</vt:lpstr>
      <vt:lpstr>Кричала зеленая –Я! ЭтоЯ!  Зеленая</vt:lpstr>
      <vt:lpstr>Слайд 3</vt:lpstr>
      <vt:lpstr>Воскликнула синяя - Чем же я хуже?</vt:lpstr>
      <vt:lpstr>Слайд 5</vt:lpstr>
      <vt:lpstr>Слайд 6</vt:lpstr>
      <vt:lpstr>Обиделась красная:</vt:lpstr>
      <vt:lpstr> А красного каплю добавите в синий, То цвет фиолетовым станет, красивым… </vt:lpstr>
      <vt:lpstr> Задумались краски: Какая важнее?  </vt:lpstr>
      <vt:lpstr>И кто же, скажите, спор наш рассудит: Какая из красок здесь главная будет?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Волшебная кисточка</dc:title>
  <dc:creator>Пользователь</dc:creator>
  <cp:lastModifiedBy>Luda</cp:lastModifiedBy>
  <cp:revision>48</cp:revision>
  <dcterms:created xsi:type="dcterms:W3CDTF">2013-12-01T15:48:09Z</dcterms:created>
  <dcterms:modified xsi:type="dcterms:W3CDTF">2014-04-20T18:43:34Z</dcterms:modified>
</cp:coreProperties>
</file>