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81" d="100"/>
          <a:sy n="81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CF7D1-3C7F-4EC9-BBFA-4C4CECB63433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5594A-97A0-4E9F-9FA0-CCAA60735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32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5594A-97A0-4E9F-9FA0-CCAA6073533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232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5594A-97A0-4E9F-9FA0-CCAA6073533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46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AE51-97AD-49AD-8EEF-9C5912908EEA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0FF1-51A7-467A-836E-E034F3BBD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11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AE51-97AD-49AD-8EEF-9C5912908EEA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0FF1-51A7-467A-836E-E034F3BBD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82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AE51-97AD-49AD-8EEF-9C5912908EEA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0FF1-51A7-467A-836E-E034F3BBD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09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AE51-97AD-49AD-8EEF-9C5912908EEA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0FF1-51A7-467A-836E-E034F3BBD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1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AE51-97AD-49AD-8EEF-9C5912908EEA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0FF1-51A7-467A-836E-E034F3BBD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1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AE51-97AD-49AD-8EEF-9C5912908EEA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0FF1-51A7-467A-836E-E034F3BBD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2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AE51-97AD-49AD-8EEF-9C5912908EEA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0FF1-51A7-467A-836E-E034F3BBD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907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AE51-97AD-49AD-8EEF-9C5912908EEA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0FF1-51A7-467A-836E-E034F3BBD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65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AE51-97AD-49AD-8EEF-9C5912908EEA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0FF1-51A7-467A-836E-E034F3BBD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3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AE51-97AD-49AD-8EEF-9C5912908EEA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0FF1-51A7-467A-836E-E034F3BBD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75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AE51-97AD-49AD-8EEF-9C5912908EEA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0FF1-51A7-467A-836E-E034F3BBD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38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8AE51-97AD-49AD-8EEF-9C5912908EEA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80FF1-51A7-467A-836E-E034F3BBD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66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7824" y="908720"/>
            <a:ext cx="6513199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ru-RU" sz="6000" dirty="0" smtClean="0"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 </a:t>
            </a:r>
            <a:r>
              <a:rPr lang="ru-RU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Что такое Олимпийские игры?</a:t>
            </a:r>
            <a:r>
              <a:rPr lang="ru-RU" sz="4800" dirty="0" smtClean="0"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sz="6000" dirty="0">
              <a:solidFill>
                <a:srgbClr val="00B0F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10660"/>
            <a:ext cx="2880320" cy="155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9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27" y="0"/>
            <a:ext cx="9273627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7560840" cy="5040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6237312"/>
            <a:ext cx="1876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Мишка  «Полюс»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6237312"/>
            <a:ext cx="318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Белый  леопард  «Барсик»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948264" y="6237312"/>
            <a:ext cx="197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Зайка  «</a:t>
            </a:r>
            <a:r>
              <a:rPr lang="ru-RU" dirty="0" smtClean="0"/>
              <a:t>Стрелка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23391"/>
            <a:ext cx="16002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2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27" y="0"/>
            <a:ext cx="9273627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33" y="476672"/>
            <a:ext cx="794490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9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791" y="0"/>
            <a:ext cx="9337791" cy="71186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52694"/>
            <a:ext cx="7992888" cy="51085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6453336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           Родина Олимпийских игр  Древняя Греция. 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98" y="0"/>
            <a:ext cx="16002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3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27" y="0"/>
            <a:ext cx="9273627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8280920" cy="5688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21288"/>
            <a:ext cx="8648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Первые Олимпийские игры в  Древней Греции состоялись  в 776 году до нашей эры.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39" y="-99392"/>
            <a:ext cx="16002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1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27" y="0"/>
            <a:ext cx="9273627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187" y="404664"/>
            <a:ext cx="5732252" cy="43565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" y="116632"/>
            <a:ext cx="16002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4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27" y="0"/>
            <a:ext cx="9273627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290527"/>
            <a:ext cx="7632848" cy="5673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373216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Синий цвет   - Европа</a:t>
            </a:r>
          </a:p>
          <a:p>
            <a:r>
              <a:rPr lang="ru-RU" dirty="0" smtClean="0"/>
              <a:t>Черный цвет- Африка</a:t>
            </a:r>
          </a:p>
          <a:p>
            <a:r>
              <a:rPr lang="ru-RU" dirty="0" smtClean="0"/>
              <a:t>Красный – Америка</a:t>
            </a:r>
          </a:p>
          <a:p>
            <a:r>
              <a:rPr lang="ru-RU" dirty="0" smtClean="0"/>
              <a:t>Желтый- Азия</a:t>
            </a:r>
          </a:p>
          <a:p>
            <a:r>
              <a:rPr lang="ru-RU" dirty="0" smtClean="0"/>
              <a:t>Зеленый - Австралия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74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27" y="0"/>
            <a:ext cx="9273627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9"/>
            <a:ext cx="7776864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5743673"/>
            <a:ext cx="9799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Олимпийский  флаг используется в церемониях открытия и закрытия  каждой Олимпиады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870"/>
            <a:ext cx="16002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7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27" y="0"/>
            <a:ext cx="9273627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64860"/>
            <a:ext cx="5904656" cy="3784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29627" y="548680"/>
            <a:ext cx="9273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Олимпийский девиз «</a:t>
            </a:r>
            <a:r>
              <a:rPr lang="ru-RU" sz="4000" dirty="0" smtClean="0"/>
              <a:t>Быстрее, выше, храбрее»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700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27" y="0"/>
            <a:ext cx="9273627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22" y="692696"/>
            <a:ext cx="7860802" cy="53285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6381328"/>
            <a:ext cx="824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Ритуал зажжения Олимпийского священного огня  происходит от древних греков.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2633"/>
            <a:ext cx="16002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0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27" y="0"/>
            <a:ext cx="9273627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086" y="1116757"/>
            <a:ext cx="7228354" cy="51144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6002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0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87</Words>
  <Application>Microsoft Office PowerPoint</Application>
  <PresentationFormat>Экран (4:3)</PresentationFormat>
  <Paragraphs>16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Росток</dc:creator>
  <cp:lastModifiedBy>Росток</cp:lastModifiedBy>
  <cp:revision>36</cp:revision>
  <dcterms:created xsi:type="dcterms:W3CDTF">2014-02-03T13:38:43Z</dcterms:created>
  <dcterms:modified xsi:type="dcterms:W3CDTF">2014-02-10T03:06:46Z</dcterms:modified>
</cp:coreProperties>
</file>