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E1A57-82EA-4A79-8D57-AA0CCB9878AF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6D59-85C3-49C9-9F7D-2BE8655F46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E1A57-82EA-4A79-8D57-AA0CCB9878AF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6D59-85C3-49C9-9F7D-2BE8655F46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E1A57-82EA-4A79-8D57-AA0CCB9878AF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6D59-85C3-49C9-9F7D-2BE8655F46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E1A57-82EA-4A79-8D57-AA0CCB9878AF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6D59-85C3-49C9-9F7D-2BE8655F46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E1A57-82EA-4A79-8D57-AA0CCB9878AF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6D59-85C3-49C9-9F7D-2BE8655F46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E1A57-82EA-4A79-8D57-AA0CCB9878AF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6D59-85C3-49C9-9F7D-2BE8655F46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E1A57-82EA-4A79-8D57-AA0CCB9878AF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6D59-85C3-49C9-9F7D-2BE8655F46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E1A57-82EA-4A79-8D57-AA0CCB9878AF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6D59-85C3-49C9-9F7D-2BE8655F46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E1A57-82EA-4A79-8D57-AA0CCB9878AF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6D59-85C3-49C9-9F7D-2BE8655F46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E1A57-82EA-4A79-8D57-AA0CCB9878AF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6D59-85C3-49C9-9F7D-2BE8655F46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E1A57-82EA-4A79-8D57-AA0CCB9878AF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96D59-85C3-49C9-9F7D-2BE8655F46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E1A57-82EA-4A79-8D57-AA0CCB9878AF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96D59-85C3-49C9-9F7D-2BE8655F462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Животные жарких стран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2801549.88918283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404664"/>
            <a:ext cx="3960440" cy="594066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2801549.88917039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124744"/>
            <a:ext cx="6696744" cy="445054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2801549.88919332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412776"/>
            <a:ext cx="6264696" cy="416341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2801549.88919027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71800" y="404664"/>
            <a:ext cx="3528392" cy="529258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2801549.88919459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196752"/>
            <a:ext cx="6609387" cy="439248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2801549.88919184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556792"/>
            <a:ext cx="6284335" cy="4176464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2801549.88917994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340768"/>
            <a:ext cx="6826088" cy="4536504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2801549.88919292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7" y="1268760"/>
            <a:ext cx="6284335" cy="4176464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2801549.88918884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340768"/>
            <a:ext cx="6552728" cy="4354835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</Words>
  <Application>Microsoft Office PowerPoint</Application>
  <PresentationFormat>Экран (4:3)</PresentationFormat>
  <Paragraphs>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Животные жарких стран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Животные жарких стран</dc:title>
  <dc:creator>валерий</dc:creator>
  <cp:lastModifiedBy>валерий</cp:lastModifiedBy>
  <cp:revision>1</cp:revision>
  <dcterms:created xsi:type="dcterms:W3CDTF">2014-04-20T21:22:43Z</dcterms:created>
  <dcterms:modified xsi:type="dcterms:W3CDTF">2014-04-20T21:27:13Z</dcterms:modified>
</cp:coreProperties>
</file>