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C338-D599-4A01-98C0-C3FF0D39D74B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F5FE-DCAC-4FA8-A09C-3F7F92472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C338-D599-4A01-98C0-C3FF0D39D74B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F5FE-DCAC-4FA8-A09C-3F7F92472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C338-D599-4A01-98C0-C3FF0D39D74B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F5FE-DCAC-4FA8-A09C-3F7F92472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C338-D599-4A01-98C0-C3FF0D39D74B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F5FE-DCAC-4FA8-A09C-3F7F92472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C338-D599-4A01-98C0-C3FF0D39D74B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F5FE-DCAC-4FA8-A09C-3F7F92472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C338-D599-4A01-98C0-C3FF0D39D74B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F5FE-DCAC-4FA8-A09C-3F7F92472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C338-D599-4A01-98C0-C3FF0D39D74B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F5FE-DCAC-4FA8-A09C-3F7F92472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C338-D599-4A01-98C0-C3FF0D39D74B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F5FE-DCAC-4FA8-A09C-3F7F92472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C338-D599-4A01-98C0-C3FF0D39D74B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F5FE-DCAC-4FA8-A09C-3F7F92472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C338-D599-4A01-98C0-C3FF0D39D74B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F5FE-DCAC-4FA8-A09C-3F7F92472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C338-D599-4A01-98C0-C3FF0D39D74B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F5FE-DCAC-4FA8-A09C-3F7F92472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EC338-D599-4A01-98C0-C3FF0D39D74B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6F5FE-DCAC-4FA8-A09C-3F7F924721B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audio" Target="../media/audio1.wav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25289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Дидактическая игра «Четвертый лишней»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младшая группа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860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Воспитатель гр.№3 «Колокольчик»: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Смирнова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атьяна Геннадьевна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Детский сад №125 Выборгского района </a:t>
            </a: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Санкт-Петербург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2014 год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57150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Что лишнее?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C:\Documents and Settings\Vitaliy\Мои документы\Кс\категория Таня\картинки\1.jpg"/>
          <p:cNvPicPr>
            <a:picLocks noChangeAspect="1" noChangeArrowheads="1"/>
          </p:cNvPicPr>
          <p:nvPr/>
        </p:nvPicPr>
        <p:blipFill>
          <a:blip r:embed="rId3" cstate="print"/>
          <a:srcRect b="10677"/>
          <a:stretch>
            <a:fillRect/>
          </a:stretch>
        </p:blipFill>
        <p:spPr bwMode="auto">
          <a:xfrm>
            <a:off x="1285852" y="1176656"/>
            <a:ext cx="1785950" cy="2252344"/>
          </a:xfrm>
          <a:prstGeom prst="rect">
            <a:avLst/>
          </a:prstGeom>
          <a:noFill/>
        </p:spPr>
      </p:pic>
      <p:pic>
        <p:nvPicPr>
          <p:cNvPr id="1027" name="Picture 3" descr="C:\Documents and Settings\Vitaliy\Мои документы\Кс\категория Таня\картинки\3.jpg"/>
          <p:cNvPicPr>
            <a:picLocks noChangeAspect="1" noChangeArrowheads="1"/>
          </p:cNvPicPr>
          <p:nvPr/>
        </p:nvPicPr>
        <p:blipFill>
          <a:blip r:embed="rId4" cstate="print"/>
          <a:srcRect b="8571"/>
          <a:stretch>
            <a:fillRect/>
          </a:stretch>
        </p:blipFill>
        <p:spPr bwMode="auto">
          <a:xfrm>
            <a:off x="5715008" y="3786190"/>
            <a:ext cx="1785950" cy="2286016"/>
          </a:xfrm>
          <a:prstGeom prst="rect">
            <a:avLst/>
          </a:prstGeom>
          <a:noFill/>
        </p:spPr>
      </p:pic>
      <p:pic>
        <p:nvPicPr>
          <p:cNvPr id="1028" name="Picture 4" descr="C:\Documents and Settings\Vitaliy\Мои документы\Кс\категория Таня\картинки\4.jpg"/>
          <p:cNvPicPr>
            <a:picLocks noChangeAspect="1" noChangeArrowheads="1"/>
          </p:cNvPicPr>
          <p:nvPr/>
        </p:nvPicPr>
        <p:blipFill>
          <a:blip r:embed="rId5" cstate="print"/>
          <a:srcRect b="8571"/>
          <a:stretch>
            <a:fillRect/>
          </a:stretch>
        </p:blipFill>
        <p:spPr bwMode="auto">
          <a:xfrm>
            <a:off x="1428728" y="3857628"/>
            <a:ext cx="1841500" cy="2286016"/>
          </a:xfrm>
          <a:prstGeom prst="rect">
            <a:avLst/>
          </a:prstGeom>
          <a:noFill/>
        </p:spPr>
      </p:pic>
      <p:pic>
        <p:nvPicPr>
          <p:cNvPr id="1029" name="Picture 5" descr="C:\Documents and Settings\Vitaliy\Мои документы\Кс\категория Таня\картинки\щ.jpg">
            <a:hlinkClick r:id="" action="ppaction://noaction">
              <a:snd r:embed="rId6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7" cstate="print"/>
          <a:srcRect t="5666" b="9341"/>
          <a:stretch>
            <a:fillRect/>
          </a:stretch>
        </p:blipFill>
        <p:spPr bwMode="auto">
          <a:xfrm>
            <a:off x="5643570" y="1214422"/>
            <a:ext cx="1785950" cy="228601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214546" y="6429396"/>
            <a:ext cx="45005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Навести на нужную картинку и щелкнуть мышкой, появятся аплодисменты!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57150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Что лишнее?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 descr="C:\Documents and Settings\Vitaliy\Мои документы\Кс\категория Таня\картинки\е.jpg"/>
          <p:cNvPicPr>
            <a:picLocks noChangeAspect="1" noChangeArrowheads="1"/>
          </p:cNvPicPr>
          <p:nvPr/>
        </p:nvPicPr>
        <p:blipFill>
          <a:blip r:embed="rId3" cstate="print"/>
          <a:srcRect t="5491" b="12141"/>
          <a:stretch>
            <a:fillRect/>
          </a:stretch>
        </p:blipFill>
        <p:spPr bwMode="auto">
          <a:xfrm>
            <a:off x="1714480" y="1357298"/>
            <a:ext cx="1841500" cy="2214578"/>
          </a:xfrm>
          <a:prstGeom prst="rect">
            <a:avLst/>
          </a:prstGeom>
          <a:noFill/>
        </p:spPr>
      </p:pic>
      <p:pic>
        <p:nvPicPr>
          <p:cNvPr id="2051" name="Picture 3" descr="C:\Documents and Settings\Vitaliy\Мои документы\Кс\категория Таня\картинки\и.jpg"/>
          <p:cNvPicPr>
            <a:picLocks noChangeAspect="1" noChangeArrowheads="1"/>
          </p:cNvPicPr>
          <p:nvPr/>
        </p:nvPicPr>
        <p:blipFill>
          <a:blip r:embed="rId4" cstate="print"/>
          <a:srcRect l="7327" r="11207" b="11531"/>
          <a:stretch>
            <a:fillRect/>
          </a:stretch>
        </p:blipFill>
        <p:spPr bwMode="auto">
          <a:xfrm>
            <a:off x="1785918" y="4000504"/>
            <a:ext cx="1785950" cy="2425490"/>
          </a:xfrm>
          <a:prstGeom prst="rect">
            <a:avLst/>
          </a:prstGeom>
          <a:noFill/>
        </p:spPr>
      </p:pic>
      <p:pic>
        <p:nvPicPr>
          <p:cNvPr id="2052" name="Picture 4" descr="C:\Documents and Settings\Vitaliy\Мои документы\Кс\категория Таня\картинки\к.jpg">
            <a:hlinkClick r:id="" action="ppaction://noaction">
              <a:snd r:embed="rId5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6" cstate="print"/>
          <a:srcRect l="3879" r="6896" b="6650"/>
          <a:stretch>
            <a:fillRect/>
          </a:stretch>
        </p:blipFill>
        <p:spPr bwMode="auto">
          <a:xfrm>
            <a:off x="6072198" y="4214818"/>
            <a:ext cx="1643074" cy="2214578"/>
          </a:xfrm>
          <a:prstGeom prst="rect">
            <a:avLst/>
          </a:prstGeom>
          <a:noFill/>
        </p:spPr>
      </p:pic>
      <p:pic>
        <p:nvPicPr>
          <p:cNvPr id="2053" name="Picture 5" descr="C:\Documents and Settings\Vitaliy\Мои документы\Кс\категория Таня\картинки\ч.jpg"/>
          <p:cNvPicPr>
            <a:picLocks noChangeAspect="1" noChangeArrowheads="1"/>
          </p:cNvPicPr>
          <p:nvPr/>
        </p:nvPicPr>
        <p:blipFill>
          <a:blip r:embed="rId7" cstate="print"/>
          <a:srcRect l="11638" t="2746" b="9395"/>
          <a:stretch>
            <a:fillRect/>
          </a:stretch>
        </p:blipFill>
        <p:spPr bwMode="auto">
          <a:xfrm>
            <a:off x="5857884" y="1285860"/>
            <a:ext cx="1627186" cy="221457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214546" y="6429396"/>
            <a:ext cx="45005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Навести на нужную картинку и щелкнуть мышкой, появятся аплодисменты!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57150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Что лишнее?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5" name="Picture 3" descr="C:\Documents and Settings\Vitaliy\Мои документы\Кс\категория Таня\картинки\д.jpg"/>
          <p:cNvPicPr>
            <a:picLocks noChangeAspect="1" noChangeArrowheads="1"/>
          </p:cNvPicPr>
          <p:nvPr/>
        </p:nvPicPr>
        <p:blipFill>
          <a:blip r:embed="rId3" cstate="print"/>
          <a:srcRect t="6807" b="4905"/>
          <a:stretch>
            <a:fillRect/>
          </a:stretch>
        </p:blipFill>
        <p:spPr bwMode="auto">
          <a:xfrm>
            <a:off x="5572132" y="1142984"/>
            <a:ext cx="1877068" cy="2339842"/>
          </a:xfrm>
          <a:prstGeom prst="rect">
            <a:avLst/>
          </a:prstGeom>
          <a:noFill/>
        </p:spPr>
      </p:pic>
      <p:pic>
        <p:nvPicPr>
          <p:cNvPr id="3076" name="Picture 4" descr="C:\Documents and Settings\Vitaliy\Мои документы\Кс\категория Таня\картинки\л.jpg"/>
          <p:cNvPicPr>
            <a:picLocks noChangeAspect="1" noChangeArrowheads="1"/>
          </p:cNvPicPr>
          <p:nvPr/>
        </p:nvPicPr>
        <p:blipFill>
          <a:blip r:embed="rId4" cstate="print"/>
          <a:srcRect l="8824" t="15625" r="7344" b="6250"/>
          <a:stretch>
            <a:fillRect/>
          </a:stretch>
        </p:blipFill>
        <p:spPr bwMode="auto">
          <a:xfrm>
            <a:off x="1643042" y="1142984"/>
            <a:ext cx="1791665" cy="2357454"/>
          </a:xfrm>
          <a:prstGeom prst="rect">
            <a:avLst/>
          </a:prstGeom>
          <a:noFill/>
        </p:spPr>
      </p:pic>
      <p:pic>
        <p:nvPicPr>
          <p:cNvPr id="3077" name="Picture 5" descr="C:\Documents and Settings\Vitaliy\Мои документы\Кс\категория Таня\картинки\2.jpg"/>
          <p:cNvPicPr>
            <a:picLocks noChangeAspect="1" noChangeArrowheads="1"/>
          </p:cNvPicPr>
          <p:nvPr/>
        </p:nvPicPr>
        <p:blipFill>
          <a:blip r:embed="rId5" cstate="print"/>
          <a:srcRect t="6800" b="4666"/>
          <a:stretch>
            <a:fillRect/>
          </a:stretch>
        </p:blipFill>
        <p:spPr bwMode="auto">
          <a:xfrm>
            <a:off x="5643570" y="3786190"/>
            <a:ext cx="1885963" cy="2357454"/>
          </a:xfrm>
          <a:prstGeom prst="rect">
            <a:avLst/>
          </a:prstGeom>
          <a:noFill/>
        </p:spPr>
      </p:pic>
      <p:pic>
        <p:nvPicPr>
          <p:cNvPr id="3078" name="Picture 6" descr="C:\Documents and Settings\Vitaliy\Мои документы\Кс\категория Таня\картинки\п.jpg">
            <a:hlinkClick r:id="" action="ppaction://noaction">
              <a:snd r:embed="rId6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7" cstate="print"/>
          <a:srcRect t="8259" r="880" b="8736"/>
          <a:stretch>
            <a:fillRect/>
          </a:stretch>
        </p:blipFill>
        <p:spPr bwMode="auto">
          <a:xfrm>
            <a:off x="1643042" y="3714752"/>
            <a:ext cx="1879068" cy="235745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214546" y="6429396"/>
            <a:ext cx="45005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Навести на нужную картинку и щелкнуть мышкой, появятся аплодисменты!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68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Дидактическая игра «Четвертый лишней» I младшая группа</vt:lpstr>
      <vt:lpstr>Что лишнее?</vt:lpstr>
      <vt:lpstr>Что лишнее?</vt:lpstr>
      <vt:lpstr>Что лишнее?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«Четвертый лишней» I младшая группа</dc:title>
  <dc:creator>User</dc:creator>
  <cp:lastModifiedBy>User</cp:lastModifiedBy>
  <cp:revision>3</cp:revision>
  <dcterms:created xsi:type="dcterms:W3CDTF">2014-04-17T06:10:47Z</dcterms:created>
  <dcterms:modified xsi:type="dcterms:W3CDTF">2014-04-17T06:34:18Z</dcterms:modified>
</cp:coreProperties>
</file>