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480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35BA6-880E-4DA2-91F9-B947FBD72C59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5F3D37-EA25-4D59-9BDB-3EDEA42FFD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7" y="428604"/>
            <a:ext cx="7248050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Государственное  дошкольное образовательное  учреждение детский сад № 22  общеразвивающего вида с приоритетным осуществлением деятельности по познавательно-речевому развитию детей. Кировского района Санкт-Петербурга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Проект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«Путешествие в зимний лес»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Дикие животные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Для детей средней группы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Автор проекта воспитатель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Константинова Ольга Николаевна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832101856cc50e5b575c7d731b552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143248"/>
            <a:ext cx="247173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3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000108"/>
            <a:ext cx="4286280" cy="2786082"/>
          </a:xfrm>
          <a:prstGeom prst="rect">
            <a:avLst/>
          </a:prstGeom>
        </p:spPr>
      </p:pic>
      <p:pic>
        <p:nvPicPr>
          <p:cNvPr id="4" name="Рисунок 3" descr="IMG_03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928670"/>
            <a:ext cx="4500594" cy="2857520"/>
          </a:xfrm>
          <a:prstGeom prst="rect">
            <a:avLst/>
          </a:prstGeom>
        </p:spPr>
      </p:pic>
      <p:pic>
        <p:nvPicPr>
          <p:cNvPr id="6" name="Рисунок 5" descr="IMG_03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929066"/>
            <a:ext cx="4214842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4286256"/>
            <a:ext cx="3780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Развивающая игра «Кто лишний»,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сравнение двух картинок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 использованием ИКТ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очень нравится детям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357298"/>
            <a:ext cx="82236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Закончили проект :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Узнали много нового о жизни диких животных зимой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Закрепили уже имеющие знания о животных, которые зимой спят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и выяснили почему?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Обогатили свой речевой опыт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Раскрыли свое творчество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Цели проекта</a:t>
            </a:r>
            <a:r>
              <a:rPr lang="ru-RU" sz="2400" dirty="0" smtClean="0"/>
              <a:t>: </a:t>
            </a:r>
            <a:r>
              <a:rPr lang="ru-RU" sz="2400" dirty="0"/>
              <a:t>Обогащение знаний детей о диких животных в процессе творческой деятельности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Расширять </a:t>
            </a:r>
            <a:r>
              <a:rPr lang="ru-RU" sz="2400" dirty="0"/>
              <a:t>представления детей о жизни диких животных зимой.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  <a:r>
              <a:rPr lang="ru-RU" sz="2400" dirty="0"/>
              <a:t>Совершенствовать речь </a:t>
            </a:r>
            <a:r>
              <a:rPr lang="ru-RU" sz="2400" dirty="0" smtClean="0"/>
              <a:t>детей, </a:t>
            </a:r>
            <a:r>
              <a:rPr lang="ru-RU" sz="2400" dirty="0"/>
              <a:t>расширять словарь.</a:t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Воспитывать бережное отношение к природе, к животным.</a:t>
            </a:r>
            <a:br>
              <a:rPr lang="ru-RU" sz="2400" dirty="0"/>
            </a:br>
            <a:r>
              <a:rPr lang="ru-RU" sz="2400" dirty="0" smtClean="0"/>
              <a:t> Развивать зрительное внимание, наблюдательность, умение обобщать собственные наблюдения. Сформировать умение выделить и охарактеризовать особенности внешнего облика животных, образа их жизни. Стимуляция познавательной творческой активности.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704088"/>
            <a:ext cx="7858180" cy="472517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Проблема:</a:t>
            </a:r>
            <a:br>
              <a:rPr lang="ru-RU" sz="2400" b="1" dirty="0" smtClean="0"/>
            </a:br>
            <a:r>
              <a:rPr lang="ru-RU" sz="2400" dirty="0" smtClean="0"/>
              <a:t>Каких диких животных можно встретить в лесу зимой?</a:t>
            </a:r>
            <a:br>
              <a:rPr lang="ru-RU" sz="2400" dirty="0" smtClean="0"/>
            </a:br>
            <a:r>
              <a:rPr lang="ru-RU" sz="2400" b="1" dirty="0" smtClean="0"/>
              <a:t>Решение: </a:t>
            </a:r>
            <a:r>
              <a:rPr lang="ru-RU" sz="2400" dirty="0" smtClean="0"/>
              <a:t>Игровая мотивация «Путешествие в зимний лес»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3578696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85992"/>
            <a:ext cx="835824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571744"/>
            <a:ext cx="4143404" cy="164307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«Путешествие в зимний лес»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Дикие животные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71802" y="714356"/>
            <a:ext cx="250033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Познавательное развитие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72264" y="2143116"/>
            <a:ext cx="2214578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Речевое развитие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72132" y="4714884"/>
            <a:ext cx="2571768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Социально-коммуникативное развитие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1928802"/>
            <a:ext cx="2000264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Физическое развитие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10" y="4643446"/>
            <a:ext cx="2571768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Художественно-эстетическое развитие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4"/>
          </p:cNvCxnSpPr>
          <p:nvPr/>
        </p:nvCxnSpPr>
        <p:spPr>
          <a:xfrm rot="16200000" flipH="1">
            <a:off x="4118365" y="1832357"/>
            <a:ext cx="800112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2214546" y="2500306"/>
            <a:ext cx="821102" cy="312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7"/>
          </p:cNvCxnSpPr>
          <p:nvPr/>
        </p:nvCxnSpPr>
        <p:spPr>
          <a:xfrm rot="10800000" flipV="1">
            <a:off x="5965476" y="2714620"/>
            <a:ext cx="678226" cy="97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679289" y="3893347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7"/>
          </p:cNvCxnSpPr>
          <p:nvPr/>
        </p:nvCxnSpPr>
        <p:spPr>
          <a:xfrm rot="5400000" flipH="1" flipV="1">
            <a:off x="2852252" y="4200618"/>
            <a:ext cx="562539" cy="590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00010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Познавательная часть проекта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 descr="IMG_02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571612"/>
            <a:ext cx="3786214" cy="2214578"/>
          </a:xfrm>
          <a:prstGeom prst="rect">
            <a:avLst/>
          </a:prstGeom>
        </p:spPr>
      </p:pic>
      <p:pic>
        <p:nvPicPr>
          <p:cNvPr id="5" name="Рисунок 4" descr="IMG_03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143380"/>
            <a:ext cx="3643338" cy="2428892"/>
          </a:xfrm>
          <a:prstGeom prst="rect">
            <a:avLst/>
          </a:prstGeom>
        </p:spPr>
      </p:pic>
      <p:pic>
        <p:nvPicPr>
          <p:cNvPr id="6" name="Рисунок 5" descr="IMG_02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1571612"/>
            <a:ext cx="4214842" cy="2286016"/>
          </a:xfrm>
          <a:prstGeom prst="rect">
            <a:avLst/>
          </a:prstGeom>
        </p:spPr>
      </p:pic>
      <p:pic>
        <p:nvPicPr>
          <p:cNvPr id="7" name="Рисунок 6" descr="IMG_0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4810" y="4071942"/>
            <a:ext cx="464343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Совместная деятельность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IMG_03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4000528" cy="2357454"/>
          </a:xfrm>
          <a:prstGeom prst="rect">
            <a:avLst/>
          </a:prstGeom>
        </p:spPr>
      </p:pic>
      <p:pic>
        <p:nvPicPr>
          <p:cNvPr id="4" name="Рисунок 3" descr="IMG_03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285860"/>
            <a:ext cx="4214810" cy="2714644"/>
          </a:xfrm>
          <a:prstGeom prst="rect">
            <a:avLst/>
          </a:prstGeom>
        </p:spPr>
      </p:pic>
      <p:pic>
        <p:nvPicPr>
          <p:cNvPr id="5" name="Рисунок 4" descr="IMG_03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000504"/>
            <a:ext cx="4000528" cy="2643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4500570"/>
            <a:ext cx="3126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«Оригами»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 удовольствием делали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мордочку лисички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8072494" cy="50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Театрализованная деятельность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IMG_02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2714644" cy="3786214"/>
          </a:xfrm>
          <a:prstGeom prst="rect">
            <a:avLst/>
          </a:prstGeom>
        </p:spPr>
      </p:pic>
      <p:pic>
        <p:nvPicPr>
          <p:cNvPr id="4" name="Рисунок 3" descr="IMG_02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1357298"/>
            <a:ext cx="4286248" cy="2571768"/>
          </a:xfrm>
          <a:prstGeom prst="rect">
            <a:avLst/>
          </a:prstGeom>
        </p:spPr>
      </p:pic>
      <p:pic>
        <p:nvPicPr>
          <p:cNvPr id="5" name="Рисунок 4" descr="IMG_02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4000504"/>
            <a:ext cx="4500594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74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Занимались творчеством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IMG_03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071546"/>
            <a:ext cx="3714744" cy="2428892"/>
          </a:xfrm>
          <a:prstGeom prst="rect">
            <a:avLst/>
          </a:prstGeom>
        </p:spPr>
      </p:pic>
      <p:pic>
        <p:nvPicPr>
          <p:cNvPr id="4" name="Рисунок 3" descr="IMG_03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1071546"/>
            <a:ext cx="4143372" cy="2428892"/>
          </a:xfrm>
          <a:prstGeom prst="rect">
            <a:avLst/>
          </a:prstGeom>
        </p:spPr>
      </p:pic>
      <p:pic>
        <p:nvPicPr>
          <p:cNvPr id="5" name="Рисунок 4" descr="IMG_03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3643314"/>
            <a:ext cx="4143404" cy="3000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4071942"/>
            <a:ext cx="262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Аппликация на тему: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«Зайчик»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71546"/>
            <a:ext cx="4143372" cy="2786082"/>
          </a:xfrm>
          <a:prstGeom prst="rect">
            <a:avLst/>
          </a:prstGeom>
        </p:spPr>
      </p:pic>
      <p:pic>
        <p:nvPicPr>
          <p:cNvPr id="3" name="Рисунок 2" descr="IMG_03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1071546"/>
            <a:ext cx="4357686" cy="2714644"/>
          </a:xfrm>
          <a:prstGeom prst="rect">
            <a:avLst/>
          </a:prstGeom>
        </p:spPr>
      </p:pic>
      <p:pic>
        <p:nvPicPr>
          <p:cNvPr id="4" name="Рисунок 3" descr="IMG_03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929066"/>
            <a:ext cx="4357686" cy="2643182"/>
          </a:xfrm>
          <a:prstGeom prst="rect">
            <a:avLst/>
          </a:prstGeom>
        </p:spPr>
      </p:pic>
      <p:pic>
        <p:nvPicPr>
          <p:cNvPr id="5" name="Рисунок 4" descr="IMG_03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3857628"/>
            <a:ext cx="4214842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78579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Совместная деятельность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164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Цели проекта: Обогащение знаний детей о диких животных в процессе творческой деятельности. Расширять представления детей о жизни диких животных зимой.   Задачи: Совершенствовать речь детей, расширять словарь.  Воспитывать бережное отношение к природе, к животным.  Развивать зрительное внимание, наблюдательность, умение обобщать собственные наблюдения. Сформировать умение выделить и охарактеризовать особенности внешнего облика животных, образа их жизни. Стимуляция познавательной творческой активности.  </vt:lpstr>
      <vt:lpstr>Проблема: Каких диких животных можно встретить в лесу зимой? Решение: Игровая мотивация «Путешествие в зимний лес»         </vt:lpstr>
      <vt:lpstr>«Путешествие в зимний лес» Дикие животные</vt:lpstr>
      <vt:lpstr>Слайд 5</vt:lpstr>
      <vt:lpstr>Совместная деятельность</vt:lpstr>
      <vt:lpstr>Театрализованная деятельность</vt:lpstr>
      <vt:lpstr>Занимались творчеством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32</cp:revision>
  <dcterms:created xsi:type="dcterms:W3CDTF">2014-04-09T12:21:40Z</dcterms:created>
  <dcterms:modified xsi:type="dcterms:W3CDTF">2014-04-18T16:59:23Z</dcterms:modified>
</cp:coreProperties>
</file>