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6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61B9C-612E-460A-A3E7-43726867B16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11240-82ED-4EE5-9A76-48B2C4C28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elkniga.by/CHILD/kladovaya_solnsta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download.radionetplus.ru/pic3/radionetplus_ru_ris_det_5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wallpage.ru/imgbig/wallpapers_2437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500306"/>
            <a:ext cx="7243786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Писатели – природоведы: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М.М. Пришвин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214818"/>
            <a:ext cx="3786214" cy="157163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</a:t>
            </a:r>
            <a:r>
              <a:rPr lang="ru-RU" dirty="0" smtClean="0"/>
              <a:t>:</a:t>
            </a:r>
            <a:endParaRPr lang="ru-RU" dirty="0" smtClean="0"/>
          </a:p>
          <a:p>
            <a:pPr algn="r"/>
            <a:r>
              <a:rPr lang="ru-RU" dirty="0" err="1" smtClean="0"/>
              <a:t>Шабаршина</a:t>
            </a:r>
            <a:r>
              <a:rPr lang="ru-RU" dirty="0" smtClean="0"/>
              <a:t> Мария</a:t>
            </a:r>
          </a:p>
          <a:p>
            <a:endParaRPr lang="ru-RU" dirty="0"/>
          </a:p>
        </p:txBody>
      </p:sp>
      <p:pic>
        <p:nvPicPr>
          <p:cNvPr id="11266" name="Picture 2" descr="http://img.encyc.yandex.net/illustrations/bse/pictures/02265/844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391" y="1"/>
            <a:ext cx="2085989" cy="25717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и любая сказка, «Кладовая солнца» заканчивается счастливо. С той поры незаметно для всех дети стали меняться в лучшую сторону: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Митраша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«непременно стал бы героем Отечественной войны» , а Настенька, когда из детдома обратились к сельским жителям за посильной помощью эвакуированным из Ленинграда детям, отдала всю собранную клюкву, ведь эта ягода обладает незаменимыми целебными свойствами.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Картинка 80 из 373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22" y="4300162"/>
            <a:ext cx="2214578" cy="25578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543824" cy="418625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Характерными чертами сказки как литературного жанра являются: сказочный зачин; противопоставление добрых героев злым; счастливый конец, где добро побеждает зло.</a:t>
            </a:r>
          </a:p>
          <a:p>
            <a:pPr>
              <a:lnSpc>
                <a:spcPct val="120000"/>
              </a:lnSpc>
            </a:pP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Своеобразие сказки у Пришвина еще и в том, что он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перевоссоздает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(отражает) жизнь в форме сказки – неслучайно сам писатель под названием произведения дает его жанровое определение: «сказка-быль». Тем самым он подчеркивает, что в нем присутствуют элементы сказки и были, передает нам мысль о том, что это особенная сказка, правдивая сказка. </a:t>
            </a:r>
          </a:p>
          <a:p>
            <a:pPr>
              <a:lnSpc>
                <a:spcPct val="120000"/>
              </a:lnSpc>
            </a:pP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Своеобразие произведения — раскрытие человека через природу, через отношение человека к природе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29058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Биография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Михаил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Михайлович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Пришвин</a:t>
            </a:r>
            <a:r>
              <a:rPr lang="ru-RU" sz="2400" i="1" dirty="0" smtClean="0"/>
              <a:t> родился (1873- 1954) в купеческой семье под городом </a:t>
            </a:r>
            <a:r>
              <a:rPr lang="ru-RU" sz="2400" i="1" dirty="0" err="1" smtClean="0"/>
              <a:t>Елецк</a:t>
            </a:r>
            <a:r>
              <a:rPr lang="ru-RU" sz="2400" i="1" dirty="0" smtClean="0"/>
              <a:t>. Учился в Елецкой гимназии, в Тюмени - в реальном училище, в Риге - в политехникуме, в Лейпциге - в университете. Получил специальность агронома.</a:t>
            </a:r>
            <a:br>
              <a:rPr lang="ru-RU" sz="2400" i="1" dirty="0" smtClean="0"/>
            </a:br>
            <a:r>
              <a:rPr lang="ru-RU" sz="2400" i="1" dirty="0" smtClean="0"/>
              <a:t>Первая его книга - о русском Севере - "В краю непуганых птиц". Главная тема творчества - человек и природа, их взаимоотношения и взаимовлияние.</a:t>
            </a:r>
            <a:br>
              <a:rPr lang="ru-RU" sz="2400" i="1" dirty="0" smtClean="0"/>
            </a:br>
            <a:r>
              <a:rPr lang="ru-RU" sz="2400" i="1" dirty="0" smtClean="0"/>
              <a:t>Заветная мечта - обрести своего Читателя, который сначала сам "поймёт, </a:t>
            </a:r>
            <a:br>
              <a:rPr lang="ru-RU" sz="2400" i="1" dirty="0" smtClean="0"/>
            </a:br>
            <a:r>
              <a:rPr lang="ru-RU" sz="2400" i="1" dirty="0" smtClean="0"/>
              <a:t>а уж потом всем скажет".</a:t>
            </a:r>
            <a:br>
              <a:rPr lang="ru-RU" sz="2400" i="1" dirty="0" smtClean="0"/>
            </a:b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36 из 110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9287" y="4143380"/>
            <a:ext cx="3474713" cy="27146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</a:t>
            </a:r>
            <a:r>
              <a:rPr lang="ru-RU" dirty="0"/>
              <a:t>т</a:t>
            </a:r>
            <a:r>
              <a:rPr lang="ru-RU" dirty="0" smtClean="0"/>
              <a:t>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829576" cy="4043378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>
                <a:latin typeface="+mj-lt"/>
              </a:rPr>
              <a:t>Пришвин</a:t>
            </a:r>
            <a:r>
              <a:rPr lang="ru-RU" sz="2400" i="1" dirty="0" smtClean="0">
                <a:latin typeface="+mj-lt"/>
              </a:rPr>
              <a:t> в своих рассказах так умело описывает все прелести природы или повадки животных, что в воображении детей сразу рисуется их яркий образ, дети наяву слышат, как поют птицы или шумят листья на деревьях. </a:t>
            </a:r>
          </a:p>
          <a:p>
            <a:r>
              <a:rPr lang="ru-RU" sz="2400" i="1" dirty="0" smtClean="0">
                <a:latin typeface="+mj-lt"/>
              </a:rPr>
              <a:t>В своих рассказах </a:t>
            </a:r>
            <a:r>
              <a:rPr lang="ru-RU" sz="2400" b="1" i="1" dirty="0" smtClean="0">
                <a:latin typeface="+mj-lt"/>
              </a:rPr>
              <a:t>Пришвин</a:t>
            </a:r>
            <a:r>
              <a:rPr lang="ru-RU" sz="2400" i="1" dirty="0" smtClean="0">
                <a:latin typeface="+mj-lt"/>
              </a:rPr>
              <a:t> даёт точные реальные образы, каждый образ в его рассказах индивидуален и красочен</a:t>
            </a:r>
            <a:br>
              <a:rPr lang="ru-RU" sz="2400" i="1" dirty="0" smtClean="0">
                <a:latin typeface="+mj-lt"/>
              </a:rPr>
            </a:br>
            <a:r>
              <a:rPr lang="ru-RU" sz="2400" i="1" dirty="0" smtClean="0">
                <a:latin typeface="+mj-lt"/>
              </a:rPr>
              <a:t>Его рассказы способны пробудить и развить те лучшие качества человека, которые необходимы в жизни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0bc25cbba35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81372" cy="2536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в творчестве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857364"/>
            <a:ext cx="7543824" cy="4268799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Сколько  еще в рассказах Пришвина наблюдений за листками, грибами, муравьями, птицами, ветром, зайцами - наблюдений, полных нежности и сочувствия! Природа живет, чувствует, играет, тоскует и радуется - и просится к человеку. Ждет его внимания, любви, помощи. И Хозяин Леса, сильный своим разумом, добрый "сердечной мыслью", всматривается, вслушивается в нее, любуется, понимает - и принимает под свою защиту.</a:t>
            </a:r>
            <a:br>
              <a:rPr lang="ru-RU" sz="2400" i="1" dirty="0" smtClean="0"/>
            </a:b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996709_1246868690_674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-214338"/>
            <a:ext cx="2286000" cy="29535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71678"/>
            <a:ext cx="7400948" cy="4054485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говорить о восприятии природы Михаилом </a:t>
            </a: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Михайловичем</a:t>
            </a:r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Пришвиным, то он воспринимал ее двойным зрением: как писатель и как ученый. У него весьма достоверные и зоркие наблюдения, у него нет случайных слов - каждое выверено, взвешено и накрепко уложено во фразу. Главное действующее лицо в рассказах Пришвина о природе - он сам: охотник, наблюдатель, ученый, художник - искатель слов, точных и поэтических, искатель правды. Переживания детства "через посредство охоты" Эта мысль объясняет, почему так много охотничьих рассказов, как, впрочем, и других, писатель адресовал детям.</a:t>
            </a:r>
            <a:b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Анализ произведения: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«Кладовая солнца»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Тема произведения: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Мир полон чудес, которые надо научиться видеть. Борьба добра и зла вечна».</a:t>
            </a:r>
            <a:endParaRPr lang="ru-RU" dirty="0"/>
          </a:p>
        </p:txBody>
      </p:sp>
      <p:pic>
        <p:nvPicPr>
          <p:cNvPr id="4" name="Рисунок 3" descr="73613464_Izobrazhenie_157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4" y="4762504"/>
            <a:ext cx="2095496" cy="20954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2-004-Mitrasha-i-Nastja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0"/>
            <a:ext cx="2880360" cy="2336292"/>
          </a:xfrm>
          <a:prstGeom prst="rect">
            <a:avLst/>
          </a:prstGeom>
        </p:spPr>
      </p:pic>
      <p:pic>
        <p:nvPicPr>
          <p:cNvPr id="4" name="Рисунок 3" descr="0002-003-Mitrasha-i-Nastja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36592"/>
            <a:ext cx="3040380" cy="2121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Сюжет и герои: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214554"/>
            <a:ext cx="6786610" cy="35719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Двое совсем не больших по возрасту детей, брат и сестра – двенадцатилетняя Настя и десятилетний </a:t>
            </a:r>
            <a:r>
              <a:rPr lang="ru-RU" sz="2400" dirty="0" err="1" smtClean="0">
                <a:solidFill>
                  <a:schemeClr val="bg1"/>
                </a:solidFill>
              </a:rPr>
              <a:t>Митраша</a:t>
            </a:r>
            <a:r>
              <a:rPr lang="ru-RU" sz="2400" dirty="0" smtClean="0">
                <a:solidFill>
                  <a:schemeClr val="bg1"/>
                </a:solidFill>
              </a:rPr>
              <a:t>, Но в жизни любых героев бывают светлые времена и не очень. Вот и Насте с </a:t>
            </a:r>
            <a:r>
              <a:rPr lang="ru-RU" sz="2400" dirty="0" err="1" smtClean="0">
                <a:solidFill>
                  <a:schemeClr val="bg1"/>
                </a:solidFill>
              </a:rPr>
              <a:t>Митрашей</a:t>
            </a:r>
            <a:r>
              <a:rPr lang="ru-RU" sz="2400" dirty="0" smtClean="0">
                <a:solidFill>
                  <a:schemeClr val="bg1"/>
                </a:solidFill>
              </a:rPr>
              <a:t> довелось пройти через испытание. Однажды они вспомнили о том, что в лесу есть палестинка, на которой растет самая вкусная клюква, и отправились туда, чтобы набрать побольше этой «полезной для здоровья ягоды». Дорога на чудесную палестинку лежала через гиблое место, в котором пропало много людей и животных, — Слепую </a:t>
            </a:r>
            <a:r>
              <a:rPr lang="ru-RU" sz="2400" dirty="0" err="1" smtClean="0">
                <a:solidFill>
                  <a:schemeClr val="bg1"/>
                </a:solidFill>
              </a:rPr>
              <a:t>елань</a:t>
            </a:r>
            <a:r>
              <a:rPr lang="ru-RU" sz="2400" dirty="0" smtClean="0">
                <a:solidFill>
                  <a:schemeClr val="bg1"/>
                </a:solidFill>
              </a:rPr>
              <a:t>. На полпути дети присели отдохнуть на Лежачем камне в </a:t>
            </a:r>
            <a:r>
              <a:rPr lang="ru-RU" sz="2400" dirty="0" err="1" smtClean="0">
                <a:solidFill>
                  <a:schemeClr val="bg1"/>
                </a:solidFill>
              </a:rPr>
              <a:t>Блудовом</a:t>
            </a:r>
            <a:r>
              <a:rPr lang="ru-RU" sz="2400" dirty="0" smtClean="0">
                <a:solidFill>
                  <a:schemeClr val="bg1"/>
                </a:solidFill>
              </a:rPr>
              <a:t> болоте. Вот тут и появляются новые герои.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природы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«Думающая» и «говорящая» природа: ель, сосна, волк, лось, тетерев, собака Травка. Все они сыграли важную роль и в повествовании, и в судьбе Насти и </a:t>
            </a:r>
            <a:r>
              <a:rPr lang="ru-RU" sz="2800" dirty="0" err="1" smtClean="0">
                <a:solidFill>
                  <a:schemeClr val="bg1"/>
                </a:solidFill>
              </a:rPr>
              <a:t>Митраши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0003-003-Teterev-kosach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571876"/>
            <a:ext cx="2243184" cy="2500330"/>
          </a:xfrm>
          <a:prstGeom prst="rect">
            <a:avLst/>
          </a:prstGeom>
        </p:spPr>
      </p:pic>
      <p:pic>
        <p:nvPicPr>
          <p:cNvPr id="8" name="Рисунок 7" descr="67904772_171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571876"/>
            <a:ext cx="2635988" cy="2500330"/>
          </a:xfrm>
          <a:prstGeom prst="rect">
            <a:avLst/>
          </a:prstGeom>
        </p:spPr>
      </p:pic>
      <p:pic>
        <p:nvPicPr>
          <p:cNvPr id="1026" name="Picture 2" descr="Картинка 12 из 1789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876"/>
            <a:ext cx="3263661" cy="24431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Испытания героев: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Ребята ссорятся, и вдруг рванул ветер, сосна и ель, нажимая друг на друга, по очереди застонали, как будто сама природа предостерегала детей. Но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Митраша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послушал благоразумной Насти, «…оставил выбитую тропу человеческую и прямо полез в Слепую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елань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 А Настя так увлеклась сбором клюквы на палестинке, что нескоро вспомнила о брате. И быть бы беде, но, как это часто бывает в сказках, на помощь снова пришла природа.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714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Писатели – природоведы: М.М. Пришвин</vt:lpstr>
      <vt:lpstr>Биография</vt:lpstr>
      <vt:lpstr>Специфика творчества</vt:lpstr>
      <vt:lpstr>Природа в творчестве</vt:lpstr>
      <vt:lpstr>Презентация PowerPoint</vt:lpstr>
      <vt:lpstr>Анализ произведения: «Кладовая солнца»</vt:lpstr>
      <vt:lpstr>Сюжет и герои: </vt:lpstr>
      <vt:lpstr>Роль природы</vt:lpstr>
      <vt:lpstr>Испытания героев:</vt:lpstr>
      <vt:lpstr>Конец сказки</vt:lpstr>
      <vt:lpstr>Особенности:</vt:lpstr>
      <vt:lpstr>Спасибо за внимание!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Михаила Михайловича Пришвина</dc:title>
  <dc:creator>Home</dc:creator>
  <cp:lastModifiedBy>user</cp:lastModifiedBy>
  <cp:revision>21</cp:revision>
  <dcterms:created xsi:type="dcterms:W3CDTF">2012-06-03T16:55:59Z</dcterms:created>
  <dcterms:modified xsi:type="dcterms:W3CDTF">2014-11-20T16:02:18Z</dcterms:modified>
</cp:coreProperties>
</file>