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0" r:id="rId3"/>
    <p:sldId id="258" r:id="rId4"/>
    <p:sldId id="260" r:id="rId5"/>
    <p:sldId id="272" r:id="rId6"/>
    <p:sldId id="261" r:id="rId7"/>
    <p:sldId id="27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ADB8-5FE5-4689-871B-BEC74FCC508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0BB8-A746-4B65-B06B-A744CB60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B807B-F688-458B-AE4F-7F10EA11B5AE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  <a:cs typeface="+mn-cs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4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6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13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4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18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3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9313"/>
            <a:ext cx="9144000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/>
            </a:r>
            <a:br>
              <a:rPr lang="ru-RU" sz="8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</a:br>
            <a:r>
              <a:rPr lang="ru-RU" sz="4800" dirty="0">
                <a:latin typeface="Arial" charset="0"/>
                <a:cs typeface="+mn-cs"/>
              </a:rPr>
              <a:t/>
            </a:r>
            <a:br>
              <a:rPr lang="ru-RU" sz="4800" dirty="0">
                <a:latin typeface="Arial" charset="0"/>
                <a:cs typeface="+mn-cs"/>
              </a:rPr>
            </a:br>
            <a:endParaRPr lang="ru-RU" dirty="0">
              <a:latin typeface="Arial" charset="0"/>
              <a:cs typeface="+mn-cs"/>
            </a:endParaRPr>
          </a:p>
        </p:txBody>
      </p:sp>
      <p:pic>
        <p:nvPicPr>
          <p:cNvPr id="10" name="Picture 2" descr="D:\фото новая школа\Школьный двор лето 2012\P1010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8" y="517525"/>
            <a:ext cx="8077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63" y="642938"/>
            <a:ext cx="70723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052736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Актуальность метода проектов начальной школе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pic>
        <p:nvPicPr>
          <p:cNvPr id="5" name="Рисунок 4" descr="C:\Documents and Settings\Хозяин\Рабочий стол\для программы фгос ооо\фотосессия ФГОС\Фото ФГОС\Заерко Т.Н.3 Б\Решение проблем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0"/>
            <a:ext cx="2571768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Хозяин\Рабочий стол\для программы фгос ооо\фотосессия ФГОС\Фото ФГОС\Заерко Т.Н.3 Б\Технология критического мышления.JPG"/>
          <p:cNvPicPr/>
          <p:nvPr/>
        </p:nvPicPr>
        <p:blipFill>
          <a:blip r:embed="rId4" cstate="print"/>
          <a:srcRect b="10805"/>
          <a:stretch>
            <a:fillRect/>
          </a:stretch>
        </p:blipFill>
        <p:spPr bwMode="auto">
          <a:xfrm>
            <a:off x="3131840" y="1412776"/>
            <a:ext cx="3000396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Хозяин\Рабочий стол\для программы фгос ооо\фотосессия ФГОС\Фото ФГОС\Калинников А.А.5Б\IMG_2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0330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og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34289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393305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Суть метода проекта – «стимулировать интерес учащихся к определенным проблемам, предполагающим владение определенной суммой знаний и через проектную деятельность, предусматривающей решение этих проблем, умение практически применять полученные знания, развитие рефлекторного (в терминологии Джона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или критического мышления.  Проблема устанавливает цель мысли, а цель контролирует процесс мышления».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57167"/>
            <a:ext cx="58681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точки зрения учащегося – это возможность делать что-то интересное самостоятельно, в группе или самому, максимально используя свои возможности; это деятельность, позволяющая проявить себя, попробовать свои силы, приложить свои знания, принести пользу и показать публично достигнутый результат; это деятельность, направленная на решение интересной проблемы, сформулированной самими учащимися в виде цели и задачи, когда результат этой деятельности – найденный способ решения проблемы – носит практический характер, имеет важное прикладное значение и, что весьма важно, интересен и значим для самих открывателей.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Documents and Settings\Хозяин\Рабочий стол\для программы фгос ооо\фотосессия ФГОС\Фото ФГОС\Калинников А.А.5Б\IMG_2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3000396" cy="228601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29058" y="3877639"/>
            <a:ext cx="4171334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</a:rPr>
              <a:t>Проект</a:t>
            </a:r>
            <a:r>
              <a:rPr lang="ru-RU" sz="1600" b="1" dirty="0" smtClean="0">
                <a:solidFill>
                  <a:srgbClr val="002060"/>
                </a:solidFill>
              </a:rPr>
              <a:t> с точки зрения учителя – это дидактическое средство, позволяющее обучать проектированию, т.е. целенаправленной деятельности по нахождению способа решения проблемы путем решения задач, вытекающих из этой проблемы при рассмотрении ее в определенной ситуации.</a:t>
            </a:r>
          </a:p>
          <a:p>
            <a:r>
              <a:rPr lang="ru-RU" sz="1600" dirty="0" smtClean="0"/>
              <a:t> 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C:\Documents and Settings\Хозяин\Рабочий стол\для программы фгос ооо\фотосессия ФГОС\Фото ФГОС\Коростова В.П.5А\Исследовательская деятельность во внеурочной работ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216958" cy="22882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60760"/>
            <a:ext cx="9358346" cy="701876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132387"/>
            <a:ext cx="542925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C:\Documents and Settings\Хозяин\Рабочий стол\для программы фгос ооо\фотосессия ФГОС\Фото ФГОС\Руденко О.В.1Б\Исследовательская технолог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571900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Хозяин\Рабочий стол\для программы фгос ооо\фотосессия ФГОС\Фото ФГОС\Хромова Т.Н. 3 А\ИКТ Окружающий мир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286148" cy="242889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95936" y="101353"/>
            <a:ext cx="432048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Что мы понимаем под методом проектов?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u="sng" dirty="0" smtClean="0">
                <a:solidFill>
                  <a:srgbClr val="002060"/>
                </a:solidFill>
              </a:rPr>
              <a:t>Проект есть слияние теории и практики</a:t>
            </a:r>
            <a:r>
              <a:rPr lang="ru-RU" sz="1400" b="1" dirty="0" smtClean="0">
                <a:solidFill>
                  <a:srgbClr val="002060"/>
                </a:solidFill>
              </a:rPr>
              <a:t>, он заключает в себе не только постановку определённой умственной задачи, но и практическое её выполнение. Чтобы понять сущность данного метода, полезно обратиться к понятиям «проект» и «метод».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b="1" u="sng" dirty="0" smtClean="0">
                <a:solidFill>
                  <a:srgbClr val="002060"/>
                </a:solidFill>
              </a:rPr>
              <a:t>Проект</a:t>
            </a:r>
            <a:r>
              <a:rPr lang="ru-RU" sz="1400" b="1" dirty="0" smtClean="0">
                <a:solidFill>
                  <a:srgbClr val="002060"/>
                </a:solidFill>
              </a:rPr>
              <a:t> (от лат. «</a:t>
            </a:r>
            <a:r>
              <a:rPr lang="ru-RU" sz="1400" b="1" dirty="0" err="1" smtClean="0">
                <a:solidFill>
                  <a:srgbClr val="002060"/>
                </a:solidFill>
              </a:rPr>
              <a:t>projectus</a:t>
            </a:r>
            <a:r>
              <a:rPr lang="ru-RU" sz="1400" b="1" dirty="0" smtClean="0">
                <a:solidFill>
                  <a:srgbClr val="002060"/>
                </a:solidFill>
              </a:rPr>
              <a:t>», буквально-брошенный вперёд) замысел, план.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b="1" u="sng" dirty="0" smtClean="0">
                <a:solidFill>
                  <a:srgbClr val="002060"/>
                </a:solidFill>
              </a:rPr>
              <a:t>Метод</a:t>
            </a:r>
            <a:r>
              <a:rPr lang="ru-RU" sz="1400" b="1" dirty="0" smtClean="0">
                <a:solidFill>
                  <a:srgbClr val="002060"/>
                </a:solidFill>
              </a:rPr>
              <a:t> - (от греч. «</a:t>
            </a:r>
            <a:r>
              <a:rPr lang="ru-RU" sz="1400" b="1" dirty="0" err="1" smtClean="0">
                <a:solidFill>
                  <a:srgbClr val="002060"/>
                </a:solidFill>
              </a:rPr>
              <a:t>мethodos</a:t>
            </a:r>
            <a:r>
              <a:rPr lang="ru-RU" sz="1400" b="1" dirty="0" smtClean="0">
                <a:solidFill>
                  <a:srgbClr val="002060"/>
                </a:solidFill>
              </a:rPr>
              <a:t>» – путь исследования, теория, учение) понимают способ достижения какой-либо цели, решения конкретной задачи; совокупность приёмов или операций практического или теоретического освоения (познания) действительности.        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u="sng" dirty="0" smtClean="0">
                <a:solidFill>
                  <a:srgbClr val="002060"/>
                </a:solidFill>
              </a:rPr>
              <a:t>Метод проектов</a:t>
            </a:r>
            <a:r>
              <a:rPr lang="ru-RU" sz="1400" b="1" dirty="0" smtClean="0">
                <a:solidFill>
                  <a:srgbClr val="002060"/>
                </a:solidFill>
              </a:rPr>
              <a:t> – это система учебно-познавательных приёмов, которые позволяют решить ту или иную проблему в результате самостоятельных и коллективных действий учащихся и обязательной презентации результатов их работы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 smtClean="0"/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pic>
        <p:nvPicPr>
          <p:cNvPr id="9" name="Рисунок 8" descr="C:\Documents and Settings\Хозяин\Рабочий стол\для программы фгос ооо\фотосессия ФГОС\Фото ФГОС\Мирошников О.А.5Б\DSC056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500462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Хозяин\Рабочий стол\для программы фгос ооо\фотосессия ФГОС\Фото ФГОС\Руденко О.В.1Б\Внеурочная деятельность.JPG"/>
          <p:cNvPicPr/>
          <p:nvPr/>
        </p:nvPicPr>
        <p:blipFill>
          <a:blip r:embed="rId4" cstate="print"/>
          <a:srcRect l="6895" t="13690" b="18288"/>
          <a:stretch>
            <a:fillRect/>
          </a:stretch>
        </p:blipFill>
        <p:spPr bwMode="auto">
          <a:xfrm>
            <a:off x="285720" y="3357562"/>
            <a:ext cx="4071966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29124" y="142427"/>
            <a:ext cx="431934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основе метода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проектов лежит развитие познавательных навыков учащихся, умений самостоятельно конструировать свои знания, умений ориентироваться в информационном пространстве, развитие критического и творческого мышления.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основу метода проектов положена идея, составляющая суть понятия "проект", его прагматическая направленность 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можно получить при решении той или иной практически или теоретически значимой проблемы. Этот результат можно увидеть, осмыслить, применить в реальной практической деятельности.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добиться такого результата, необходимо научить детей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мыслить, находить и решать проблемы, привлекая для этой цели знания из разных областей, умения прогнозировать результаты и возможные последствия разных вариантов решения, умения устанавливать причинно-следственные связи.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95568"/>
            <a:ext cx="91440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Метод проектов всегда ориентирован на самостоятельную деятельность учащихся - индивидуальную, парную, групповую, которую учащиеся выполняют в течение определенного отрезка времени. Этот метод органично сочетается и с групповыми методами.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Метод проектов всегда предполагает решение какой-то проблемы. Решение проблемы предусматривает, с одной стороны, использование совокупности, разнообразных методов, средств обучения, а с другой, предполагает необходимость интегрирования знаний, умений применять знания из различных областей науки, техники, технологии, творческих областей.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C:\Documents and Settings\Хозяин\Рабочий стол\для программы фгос ооо\фотосессия ФГОС\Фото ФГОС\Руденко О.В.1Б\Технология деятельностного метод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786214" cy="25641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Хозяин\Рабочий стол\для программы фгос ооо\фотосессия ФГОС\Фото ФГОС\Хромова Т.Н. 3 А\Технология исследовательского обучения Окружающий мир 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3857652" cy="257174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" name="Рисунок 8" descr="SDC160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25717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SDC154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02213"/>
            <a:ext cx="2500297" cy="188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P10203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Журнал 03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357694"/>
            <a:ext cx="2952909" cy="221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 descr="IMG_05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142984"/>
            <a:ext cx="2643206" cy="22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5" descr="P31302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000504"/>
            <a:ext cx="3118448" cy="20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\фоны для презентаций\5___\126 фоны для презентаций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953501"/>
            <a:ext cx="885828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4411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выполненных проектов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должны быть,   что называется, "осязаемыми"  Если  это теоретическая проблема, то конкретное ее решение, если практическая - конкретный результат, готовый к использованию (на уроке, в школе, в реальной жизни).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Одновременно проектные работы детей представляют собой один из способов контроля обучающихся, которому придаётся огромное значение в рамках учебного процесса, поскольку: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успешный самостоятельный творческий поиск является показателем глубокого усвоения знаний и творческого развития личности;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проявляются в нестандартной, новой ситуации с использованием умений детей из разных образовательных областей;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выявляется уровень личностного отношения учащихся к учебному труду;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проявляется умение работать в коллективе и способность брать на себя ответственность за качество выполненной работы;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проявляется учебная инициатива и самостоятельность, происходит их становление как личностей, способных активно действовать в современной жизни.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262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Victor</cp:lastModifiedBy>
  <cp:revision>18</cp:revision>
  <dcterms:modified xsi:type="dcterms:W3CDTF">2015-09-22T17:05:08Z</dcterms:modified>
</cp:coreProperties>
</file>