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5" r:id="rId9"/>
    <p:sldId id="262" r:id="rId10"/>
    <p:sldId id="278" r:id="rId11"/>
    <p:sldId id="263" r:id="rId12"/>
    <p:sldId id="274" r:id="rId13"/>
    <p:sldId id="26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300A-8F6E-4A15-97B7-5BDD862E92F5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4D22-064D-4E0E-A715-336F55BCF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«НУЖНАЯ ПРОФЕССИЯ»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81128"/>
            <a:ext cx="4860032" cy="129614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Подготовила воспитатель :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Данилова Л.П.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\Мои документы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45224"/>
            <a:ext cx="1224136" cy="115212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1296144" cy="115872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Downloads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1328936" cy="114071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Downloads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445224"/>
            <a:ext cx="1368152" cy="1140718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Downloads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4664"/>
            <a:ext cx="1296144" cy="122413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Downloads\i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445224"/>
            <a:ext cx="1296144" cy="115212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Мои документы\Downloads\i (7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373216"/>
            <a:ext cx="1257300" cy="11521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75656" y="246739"/>
            <a:ext cx="5795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</a:rPr>
              <a:t> МБДОУ «Детский сад комбинированного вида п. Пробуждение»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79512" y="692696"/>
            <a:ext cx="3888432" cy="381580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Продавец - молодец! </a:t>
            </a:r>
            <a:br>
              <a:rPr lang="ru-RU" sz="2800" dirty="0" smtClean="0"/>
            </a:br>
            <a:r>
              <a:rPr lang="ru-RU" sz="2800" dirty="0" smtClean="0"/>
              <a:t>Он товары продаёт </a:t>
            </a:r>
            <a:br>
              <a:rPr lang="ru-RU" sz="2800" dirty="0" smtClean="0"/>
            </a:br>
            <a:r>
              <a:rPr lang="ru-RU" sz="2800" dirty="0" smtClean="0"/>
              <a:t>Молоко, сметану, мёд </a:t>
            </a:r>
            <a:br>
              <a:rPr lang="ru-RU" sz="2800" dirty="0" smtClean="0"/>
            </a:br>
            <a:r>
              <a:rPr lang="ru-RU" sz="2800" dirty="0" smtClean="0"/>
              <a:t>А другой - морковь, томаты </a:t>
            </a:r>
            <a:br>
              <a:rPr lang="ru-RU" sz="2800" dirty="0" smtClean="0"/>
            </a:br>
            <a:r>
              <a:rPr lang="ru-RU" sz="2800" dirty="0" smtClean="0"/>
              <a:t>Выбор у него богатый!</a:t>
            </a:r>
            <a:endParaRPr lang="ru-RU" sz="2800" dirty="0"/>
          </a:p>
        </p:txBody>
      </p:sp>
      <p:pic>
        <p:nvPicPr>
          <p:cNvPr id="11" name="Содержимое 10" descr="GEDC011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0" contrast="10000"/>
          </a:blip>
          <a:srcRect r="1902" b="10714"/>
          <a:stretch>
            <a:fillRect/>
          </a:stretch>
        </p:blipFill>
        <p:spPr>
          <a:xfrm>
            <a:off x="4211960" y="1916832"/>
            <a:ext cx="4464050" cy="4392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23528" y="764704"/>
            <a:ext cx="3600400" cy="460898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Мы пока еще ребята,</a:t>
            </a:r>
            <a:br>
              <a:rPr lang="ru-RU" sz="2800" dirty="0" smtClean="0"/>
            </a:br>
            <a:r>
              <a:rPr lang="ru-RU" sz="2800" dirty="0" smtClean="0"/>
              <a:t> Не умеем мы считать,</a:t>
            </a:r>
            <a:br>
              <a:rPr lang="ru-RU" sz="2800" dirty="0" smtClean="0"/>
            </a:br>
            <a:r>
              <a:rPr lang="ru-RU" sz="2800" dirty="0" smtClean="0"/>
              <a:t> Может знаний маловато,</a:t>
            </a:r>
            <a:br>
              <a:rPr lang="ru-RU" sz="2800" dirty="0" smtClean="0"/>
            </a:br>
            <a:r>
              <a:rPr lang="ru-RU" sz="2800" dirty="0" smtClean="0"/>
              <a:t> Но ведь можно помечтать!</a:t>
            </a:r>
          </a:p>
          <a:p>
            <a:endParaRPr lang="ru-RU" dirty="0"/>
          </a:p>
        </p:txBody>
      </p:sp>
      <p:pic>
        <p:nvPicPr>
          <p:cNvPr id="10" name="Содержимое 9" descr="i (9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39952" y="809723"/>
            <a:ext cx="4536306" cy="5283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Все профессии прекрасны.</a:t>
            </a:r>
            <a:br>
              <a:rPr lang="ru-RU" sz="2800" dirty="0" smtClean="0"/>
            </a:br>
            <a:r>
              <a:rPr lang="ru-RU" sz="2800" dirty="0" smtClean="0"/>
              <a:t>Все профессии важны.</a:t>
            </a:r>
            <a:br>
              <a:rPr lang="ru-RU" sz="2800" dirty="0" smtClean="0"/>
            </a:br>
            <a:r>
              <a:rPr lang="ru-RU" sz="2800" dirty="0" smtClean="0"/>
              <a:t>Знаем мы, что наши руки</a:t>
            </a:r>
            <a:br>
              <a:rPr lang="ru-RU" sz="2800" dirty="0" smtClean="0"/>
            </a:br>
            <a:r>
              <a:rPr lang="ru-RU" sz="2800" dirty="0" smtClean="0"/>
              <a:t>Будут Родине нужны!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Содержимое 7" descr="i (11)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475656" y="2276872"/>
            <a:ext cx="5544616" cy="404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23528" y="1435100"/>
            <a:ext cx="3359472" cy="469106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Время летит так незаметно, </a:t>
            </a:r>
          </a:p>
          <a:p>
            <a:pPr>
              <a:buNone/>
            </a:pPr>
            <a:r>
              <a:rPr lang="ru-RU" sz="2800" dirty="0"/>
              <a:t>С</a:t>
            </a:r>
            <a:r>
              <a:rPr lang="ru-RU" sz="2800" dirty="0" smtClean="0"/>
              <a:t>тали большими людьми наши детки.</a:t>
            </a:r>
          </a:p>
        </p:txBody>
      </p:sp>
      <p:pic>
        <p:nvPicPr>
          <p:cNvPr id="8" name="Содержимое 7" descr="i (12)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3996004" y="1412776"/>
            <a:ext cx="4464427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Все профессии важны,</a:t>
            </a:r>
            <a:br>
              <a:rPr lang="ru-RU" sz="3100" dirty="0" smtClean="0"/>
            </a:br>
            <a:r>
              <a:rPr lang="ru-RU" sz="3100" dirty="0" smtClean="0"/>
              <a:t>Все профессии нужны.</a:t>
            </a:r>
            <a:br>
              <a:rPr lang="ru-RU" sz="3100" dirty="0" smtClean="0"/>
            </a:br>
            <a:r>
              <a:rPr lang="ru-RU" sz="3100" dirty="0" smtClean="0"/>
              <a:t>Для каждого нужное дело найдётся</a:t>
            </a:r>
            <a:br>
              <a:rPr lang="ru-RU" sz="3100" dirty="0" smtClean="0"/>
            </a:br>
            <a:r>
              <a:rPr lang="ru-RU" sz="3100" dirty="0" smtClean="0"/>
              <a:t>Кто с детства    всерьёз</a:t>
            </a:r>
            <a:br>
              <a:rPr lang="ru-RU" sz="3100" dirty="0" smtClean="0"/>
            </a:br>
            <a:r>
              <a:rPr lang="ru-RU" sz="3100" dirty="0" smtClean="0"/>
              <a:t>За работу берётся.</a:t>
            </a:r>
            <a:br>
              <a:rPr lang="ru-RU" sz="3100" dirty="0" smtClean="0"/>
            </a:br>
            <a:r>
              <a:rPr lang="ru-RU" sz="3100" dirty="0" smtClean="0"/>
              <a:t>Прекрасных профессий на свете не счесть</a:t>
            </a:r>
            <a:br>
              <a:rPr lang="ru-RU" sz="3100" dirty="0" smtClean="0"/>
            </a:br>
            <a:r>
              <a:rPr lang="ru-RU" sz="3100" dirty="0" smtClean="0"/>
              <a:t>И каждой профессии слава и честь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55576" y="-48359"/>
            <a:ext cx="763284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на свете самый главный,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добрый, самый славный?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он?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его зовут? Ну, конечно,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на свете самый умный,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старый, самый юный?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он?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его зовут?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Ну, конечно,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все века и годы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Настоящий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Царь природы?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Царь полей,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Заводов,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Руд?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он?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его зовут?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Ну, конечно,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Кем хотите стать вы, дети?</a:t>
            </a:r>
            <a:br>
              <a:rPr lang="ru-RU" dirty="0" smtClean="0"/>
            </a:br>
            <a:r>
              <a:rPr lang="ru-RU" dirty="0" smtClean="0"/>
              <a:t>Поскорее нам ответьте!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GEDC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8585" y="1600200"/>
            <a:ext cx="486683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196975"/>
            <a:ext cx="3635375" cy="4103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	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GEDC0099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10000" contrast="20000"/>
          </a:blip>
          <a:srcRect b="8621"/>
          <a:stretch>
            <a:fillRect/>
          </a:stretch>
        </p:blipFill>
        <p:spPr>
          <a:xfrm>
            <a:off x="4499992" y="1268760"/>
            <a:ext cx="4402137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95536" y="1435100"/>
            <a:ext cx="3672408" cy="469106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— Я хочу врачом стать классным. </a:t>
            </a:r>
            <a:br>
              <a:rPr lang="ru-RU" sz="2800" dirty="0"/>
            </a:br>
            <a:r>
              <a:rPr lang="ru-RU" sz="2800" dirty="0"/>
              <a:t>Буду всех лечить лекарством. </a:t>
            </a:r>
            <a:br>
              <a:rPr lang="ru-RU" sz="2800" dirty="0"/>
            </a:br>
            <a:r>
              <a:rPr lang="ru-RU" sz="2800" dirty="0"/>
              <a:t>Очень вкусным, как конфета. </a:t>
            </a:r>
            <a:br>
              <a:rPr lang="ru-RU" sz="2800" dirty="0"/>
            </a:br>
            <a:r>
              <a:rPr lang="ru-RU" sz="2800" dirty="0"/>
              <a:t>Съел его - болезней нету!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GEDC010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4427984" y="980728"/>
            <a:ext cx="4392488" cy="4824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51520" y="1052736"/>
            <a:ext cx="4320480" cy="4248472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— В красках я души не чаю. </a:t>
            </a:r>
            <a:br>
              <a:rPr lang="ru-RU" sz="2800" dirty="0"/>
            </a:br>
            <a:r>
              <a:rPr lang="ru-RU" sz="2800" dirty="0"/>
              <a:t>Стать художником мечтаю. </a:t>
            </a:r>
            <a:br>
              <a:rPr lang="ru-RU" sz="2800" dirty="0"/>
            </a:br>
            <a:r>
              <a:rPr lang="ru-RU" sz="2800" dirty="0"/>
              <a:t>Закажите мне портрет. </a:t>
            </a:r>
            <a:br>
              <a:rPr lang="ru-RU" sz="2800" dirty="0"/>
            </a:br>
            <a:r>
              <a:rPr lang="ru-RU" sz="2800" dirty="0"/>
              <a:t>Справлюсь я, сомнений нет!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52120" y="1628800"/>
            <a:ext cx="3034680" cy="36004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Дайте повару продукты:</a:t>
            </a:r>
            <a:br>
              <a:rPr lang="ru-RU" sz="2800" dirty="0"/>
            </a:br>
            <a:r>
              <a:rPr lang="ru-RU" sz="2800" dirty="0"/>
              <a:t>Мясо птицы, сухофрукты,</a:t>
            </a:r>
            <a:br>
              <a:rPr lang="ru-RU" sz="2800" dirty="0"/>
            </a:br>
            <a:r>
              <a:rPr lang="ru-RU" sz="2800" dirty="0"/>
              <a:t>Рис, картофель…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тогда</a:t>
            </a:r>
            <a:br>
              <a:rPr lang="ru-RU" sz="2800" dirty="0"/>
            </a:br>
            <a:r>
              <a:rPr lang="ru-RU" sz="2800" dirty="0"/>
              <a:t>Ждёт вас вкусная еда.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GEDC01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 b="10526"/>
          <a:stretch>
            <a:fillRect/>
          </a:stretch>
        </p:blipFill>
        <p:spPr>
          <a:xfrm>
            <a:off x="467544" y="692696"/>
            <a:ext cx="475159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EDC0109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0"/>
          </a:blip>
          <a:srcRect r="2037" b="9091"/>
          <a:stretch>
            <a:fillRect/>
          </a:stretch>
        </p:blipFill>
        <p:spPr>
          <a:xfrm>
            <a:off x="4283968" y="1412776"/>
            <a:ext cx="4248150" cy="4464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323528" y="1435101"/>
            <a:ext cx="3791272" cy="37941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Я - учительницей школьной,</a:t>
            </a:r>
          </a:p>
          <a:p>
            <a:pPr>
              <a:buNone/>
            </a:pPr>
            <a:r>
              <a:rPr lang="ru-RU" sz="2800" dirty="0" smtClean="0"/>
              <a:t>Детям знанья подарю!</a:t>
            </a:r>
          </a:p>
          <a:p>
            <a:pPr>
              <a:buNone/>
            </a:pPr>
            <a:r>
              <a:rPr lang="ru-RU" sz="2800" dirty="0" smtClean="0"/>
              <a:t>Дети будут мной довольны,</a:t>
            </a:r>
          </a:p>
          <a:p>
            <a:pPr>
              <a:buNone/>
            </a:pPr>
            <a:r>
              <a:rPr lang="ru-RU" sz="2800" dirty="0" smtClean="0"/>
              <a:t>Я вам точно говорю!</a:t>
            </a: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EDC0115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10000" contrast="10000"/>
          </a:blip>
          <a:srcRect r="270" b="9091"/>
          <a:stretch>
            <a:fillRect/>
          </a:stretch>
        </p:blipFill>
        <p:spPr>
          <a:xfrm>
            <a:off x="4283968" y="1196752"/>
            <a:ext cx="4319587" cy="4319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51520" y="1435100"/>
            <a:ext cx="3672408" cy="343376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— Я мечтаю стать скорей </a:t>
            </a:r>
            <a:br>
              <a:rPr lang="ru-RU" sz="2800" dirty="0" smtClean="0"/>
            </a:br>
            <a:r>
              <a:rPr lang="ru-RU" sz="2800" dirty="0" smtClean="0"/>
              <a:t>Воспитателем детей.</a:t>
            </a:r>
            <a:br>
              <a:rPr lang="ru-RU" sz="2800" dirty="0" smtClean="0"/>
            </a:br>
            <a:r>
              <a:rPr lang="ru-RU" sz="2800" dirty="0" smtClean="0"/>
              <a:t>С ними петь, гулять, играть. </a:t>
            </a:r>
            <a:br>
              <a:rPr lang="ru-RU" sz="2800" dirty="0" smtClean="0"/>
            </a:br>
            <a:r>
              <a:rPr lang="ru-RU" sz="2800" dirty="0" smtClean="0"/>
              <a:t>Дни рожденья отмечать.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1196752"/>
            <a:ext cx="4104456" cy="374441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/>
              <a:t>Дайте ножницы, </a:t>
            </a:r>
            <a:r>
              <a:rPr lang="ru-RU" sz="2800" dirty="0" smtClean="0"/>
              <a:t>расчёску,</a:t>
            </a:r>
            <a:br>
              <a:rPr lang="ru-RU" sz="2800" dirty="0" smtClean="0"/>
            </a:br>
            <a:r>
              <a:rPr lang="ru-RU" sz="2800" dirty="0" smtClean="0"/>
              <a:t>Я  </a:t>
            </a:r>
            <a:r>
              <a:rPr lang="ru-RU" sz="2800" dirty="0"/>
              <a:t>вам </a:t>
            </a:r>
            <a:r>
              <a:rPr lang="ru-RU" sz="2800" dirty="0" smtClean="0"/>
              <a:t>сделаю причёску.</a:t>
            </a:r>
            <a:br>
              <a:rPr lang="ru-RU" sz="2800" dirty="0" smtClean="0"/>
            </a:br>
            <a:r>
              <a:rPr lang="ru-RU" sz="2800" dirty="0" smtClean="0"/>
              <a:t>Парикмахер непременно</a:t>
            </a:r>
            <a:br>
              <a:rPr lang="ru-RU" sz="2800" dirty="0" smtClean="0"/>
            </a:br>
            <a:r>
              <a:rPr lang="ru-RU" sz="2800" dirty="0" smtClean="0"/>
              <a:t>Подстрижёт вас современно</a:t>
            </a:r>
            <a:r>
              <a:rPr lang="ru-RU" sz="2800" dirty="0"/>
              <a:t>.</a:t>
            </a:r>
          </a:p>
        </p:txBody>
      </p:sp>
      <p:pic>
        <p:nvPicPr>
          <p:cNvPr id="8" name="Содержимое 7" descr="GEDC01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r="298" b="9836"/>
          <a:stretch>
            <a:fillRect/>
          </a:stretch>
        </p:blipFill>
        <p:spPr>
          <a:xfrm>
            <a:off x="467544" y="1268760"/>
            <a:ext cx="417646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98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«НУЖНАЯ ПРОФЕССИЯ»</vt:lpstr>
      <vt:lpstr>Слайд 2</vt:lpstr>
      <vt:lpstr>Кем хотите стать вы, дети? Поскорее нам ответьте! </vt:lpstr>
      <vt:lpstr>Слайд 4</vt:lpstr>
      <vt:lpstr>Слайд 5</vt:lpstr>
      <vt:lpstr>Дайте повару продукты: Мясо птицы, сухофрукты, Рис, картофель…  И тогда Ждёт вас вкусная еда. </vt:lpstr>
      <vt:lpstr>Слайд 7</vt:lpstr>
      <vt:lpstr>Слайд 8</vt:lpstr>
      <vt:lpstr>Дайте ножницы, расчёску, Я  вам сделаю причёску. Парикмахер непременно Подстрижёт вас современно.</vt:lpstr>
      <vt:lpstr>Слайд 10</vt:lpstr>
      <vt:lpstr>Слайд 11</vt:lpstr>
      <vt:lpstr>Все профессии прекрасны. Все профессии важны. Знаем мы, что наши руки Будут Родине нужны! </vt:lpstr>
      <vt:lpstr>Слайд 13</vt:lpstr>
      <vt:lpstr>   Все профессии важны, Все профессии нужны. Для каждого нужное дело найдётся Кто с детства    всерьёз За работу берётся. Прекрасных профессий на свете не счесть И каждой профессии слава и честь.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НУЖНАЯ ПРОФЕССИЯ.</dc:title>
  <dc:creator>ADMIN</dc:creator>
  <cp:lastModifiedBy>ADMIN</cp:lastModifiedBy>
  <cp:revision>43</cp:revision>
  <dcterms:created xsi:type="dcterms:W3CDTF">2012-10-26T14:06:26Z</dcterms:created>
  <dcterms:modified xsi:type="dcterms:W3CDTF">2014-04-19T13:26:32Z</dcterms:modified>
</cp:coreProperties>
</file>