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3" r:id="rId9"/>
    <p:sldId id="264" r:id="rId10"/>
    <p:sldId id="265" r:id="rId11"/>
    <p:sldId id="268" r:id="rId12"/>
    <p:sldId id="278" r:id="rId13"/>
    <p:sldId id="270" r:id="rId14"/>
    <p:sldId id="276" r:id="rId15"/>
    <p:sldId id="279" r:id="rId16"/>
    <p:sldId id="280" r:id="rId1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66FF33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40028" autoAdjust="0"/>
    <p:restoredTop sz="94652" autoAdjust="0"/>
  </p:normalViewPr>
  <p:slideViewPr>
    <p:cSldViewPr>
      <p:cViewPr varScale="1">
        <p:scale>
          <a:sx n="63" d="100"/>
          <a:sy n="63" d="100"/>
        </p:scale>
        <p:origin x="-126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6B242-9103-4AB1-BE3B-5982E51EDE7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36E2C-B0CA-4556-91FA-F938865A799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0E433-1199-48DA-858F-BC503A229AC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D0037-D25B-43DC-B10E-D50DA3AAE9B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E7D4A-27DE-40F0-B514-4A873FB619D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E9088-0DE9-4F95-9141-CAB035F4360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67F37-82C2-4D0D-A235-CE510188DF0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9F7AE-9DF5-4E1B-A29C-41B2F304267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C271F-03FF-40D6-8511-1A864BD0365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0C5E1-755A-4BCA-BF02-858DD92C91B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16B00-2C60-4968-8703-4E09E882E45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5570F95-FB2F-443D-9ED8-A6DB36AD626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9572625" y="500063"/>
            <a:ext cx="4176713" cy="663575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238979"/>
            <a:ext cx="6984776" cy="28007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Экологический проект «Здравствуй, дерево!»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3648" y="404664"/>
            <a:ext cx="6984776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Автор проекта воспитатель </a:t>
            </a:r>
          </a:p>
          <a:p>
            <a:pPr algn="r">
              <a:defRPr/>
            </a:pP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МБДОУ детский сад №25 «Фея» г.Красногорск, </a:t>
            </a:r>
          </a:p>
          <a:p>
            <a:pPr algn="r">
              <a:defRPr/>
            </a:pP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Федотова Н.Ю.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1268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6" name="Picture 2" descr="C:\Users\Владелец\Desktop\DSCN54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071813"/>
            <a:ext cx="3681412" cy="328612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Владелец\Desktop\DSCN54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3143250"/>
            <a:ext cx="3800475" cy="321468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Владелец\Desktop\DSCN544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488" y="285728"/>
            <a:ext cx="3786214" cy="28396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Подвижные игры «Мы осенние листочки», «Листопад»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2292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4" name="Picture 2" descr="C:\Users\Владелец\Desktop\Изображение 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571625"/>
            <a:ext cx="3786188" cy="34290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C:\Users\Владелец\Desktop\Изображение 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0213"/>
            <a:ext cx="4286250" cy="3870325"/>
          </a:xfrm>
          <a:prstGeom prst="rect">
            <a:avLst/>
          </a:prstGeom>
          <a:ln w="762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768975"/>
          </a:xfrm>
        </p:spPr>
        <p:txBody>
          <a:bodyPr/>
          <a:lstStyle/>
          <a:p>
            <a:pPr eaLnBrk="1" hangingPunct="1"/>
            <a:r>
              <a:rPr lang="ru-RU" smtClean="0"/>
              <a:t>«Раз, два, три- листок такой же найди!»</a:t>
            </a:r>
          </a:p>
        </p:txBody>
      </p:sp>
      <p:pic>
        <p:nvPicPr>
          <p:cNvPr id="4098" name="Picture 2" descr="C:\Users\Владелец\Desktop\Изображение 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071563"/>
            <a:ext cx="6416675" cy="481171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7929563" cy="654050"/>
          </a:xfrm>
        </p:spPr>
        <p:txBody>
          <a:bodyPr/>
          <a:lstStyle/>
          <a:p>
            <a:pPr eaLnBrk="1" hangingPunct="1"/>
            <a:r>
              <a:rPr lang="ru-RU" sz="3600" smtClean="0"/>
              <a:t>Изготовление макетов деревьев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6" name="Picture 2" descr="C:\Users\Владелец\Desktop\DSCN54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643063"/>
            <a:ext cx="4216400" cy="371475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 descr="C:\Users\Владелец\Desktop\DSCN549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29190" y="1285860"/>
            <a:ext cx="3767106" cy="50228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97538"/>
          </a:xfrm>
        </p:spPr>
        <p:txBody>
          <a:bodyPr/>
          <a:lstStyle/>
          <a:p>
            <a:pPr eaLnBrk="1" hangingPunct="1"/>
            <a:r>
              <a:rPr lang="ru-RU" smtClean="0"/>
              <a:t>«Кому нужны опавшие листья»</a:t>
            </a:r>
          </a:p>
        </p:txBody>
      </p:sp>
      <p:pic>
        <p:nvPicPr>
          <p:cNvPr id="2050" name="Picture 2" descr="C:\Users\Владелец\Desktop\DSCN54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500188"/>
            <a:ext cx="3929062" cy="346392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Владелец\Desktop\IMG_07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000125"/>
            <a:ext cx="7072313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8" name="Содержимое 2"/>
          <p:cNvSpPr>
            <a:spLocks noGrp="1"/>
          </p:cNvSpPr>
          <p:nvPr>
            <p:ph idx="1"/>
          </p:nvPr>
        </p:nvSpPr>
        <p:spPr>
          <a:xfrm>
            <a:off x="857250" y="500063"/>
            <a:ext cx="7829550" cy="56261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Деревья – это интересный объект наблюдения и развития ребенка.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643188"/>
            <a:ext cx="7772400" cy="312578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   Спасибо за внимание!</a:t>
            </a:r>
            <a:endParaRPr lang="ru-RU" dirty="0"/>
          </a:p>
        </p:txBody>
      </p:sp>
      <p:sp>
        <p:nvSpPr>
          <p:cNvPr id="17411" name="Текст 2"/>
          <p:cNvSpPr>
            <a:spLocks noGrp="1"/>
          </p:cNvSpPr>
          <p:nvPr>
            <p:ph type="body" idx="1"/>
          </p:nvPr>
        </p:nvSpPr>
        <p:spPr>
          <a:xfrm>
            <a:off x="1143000" y="2906713"/>
            <a:ext cx="7351713" cy="150018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404664"/>
            <a:ext cx="6984776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  Актуальность </a:t>
            </a:r>
          </a:p>
          <a:p>
            <a:pPr>
              <a:defRPr/>
            </a:pPr>
            <a:r>
              <a:rPr lang="ru-RU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66FF33">
                        <a:shade val="30000"/>
                        <a:satMod val="115000"/>
                      </a:srgbClr>
                    </a:gs>
                    <a:gs pos="50000">
                      <a:srgbClr val="66FF33">
                        <a:shade val="67500"/>
                        <a:satMod val="115000"/>
                      </a:srgbClr>
                    </a:gs>
                    <a:gs pos="100000">
                      <a:srgbClr val="66FF33">
                        <a:shade val="100000"/>
                        <a:satMod val="115000"/>
                      </a:srgbClr>
                    </a:gs>
                  </a:gsLst>
                  <a:lin ang="18900000" scaled="1"/>
                  <a:tileRect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      проекта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00063" y="1643063"/>
            <a:ext cx="7993062" cy="3643312"/>
          </a:xfrm>
          <a:prstGeom prst="roundRect">
            <a:avLst>
              <a:gd name="adj" fmla="val 6387"/>
            </a:avLst>
          </a:prstGeom>
          <a:solidFill>
            <a:schemeClr val="accent5">
              <a:alpha val="2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Экологическая направленность проекта обусловлена тем, что в начале года во 2 младшей группе проводился анализ познавательного развития дошкольников, который показал, что дети имеют ограниченные знания в сфере общения с природой. А ведь экологическое образование должно начинаться с объектов ближайшего окружения, с которыми ребенок сталкивается в повседневной жизни. В качестве объекта исследования выбрано дерево, что обусловлено рядом причин.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Деревья окружают нас постоянно, однако дети, как правило, почти не обращают на них внимание.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Дерево- прекрасный объект экологических наблюдений.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 деревом ребенку проще общаться «на равных»,легче представить его своим другом.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Задачи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28625" y="1643063"/>
            <a:ext cx="8229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</a:pPr>
            <a:r>
              <a:rPr lang="ru-RU" sz="2800" smtClean="0"/>
              <a:t>Пробуждать интерес детей к природе родного 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800" smtClean="0"/>
              <a:t>  края.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800" smtClean="0"/>
              <a:t>Формировать представления о жизни деревьев.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800" smtClean="0"/>
              <a:t>Развивать речь, фантазию, наблюдательность.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sz="2800" smtClean="0"/>
              <a:t>Способствовать поддержанию семейных традиций.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проблема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Дети имеют ограниченные знания в сфере общения с природой.</a:t>
            </a:r>
          </a:p>
          <a:p>
            <a:pPr eaLnBrk="1" hangingPunct="1"/>
            <a:r>
              <a:rPr lang="ru-RU" smtClean="0"/>
              <a:t>Интерес  детей к познавательно- исследовательской деятельности недостаточно развит.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Место проведения: г. Красногорск, МБДОУ Детский сад №25 « Фея»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Тип проекта: познавательный.</a:t>
            </a:r>
          </a:p>
          <a:p>
            <a:pPr eaLnBrk="1" hangingPunct="1"/>
            <a:r>
              <a:rPr lang="ru-RU" smtClean="0"/>
              <a:t>Вид проекта: исследовательский.</a:t>
            </a:r>
          </a:p>
          <a:p>
            <a:pPr eaLnBrk="1" hangingPunct="1"/>
            <a:r>
              <a:rPr lang="ru-RU" smtClean="0"/>
              <a:t>Участники проекта: дети 2 младшей группы №1, родители, воспитатели.</a:t>
            </a:r>
          </a:p>
          <a:p>
            <a:pPr eaLnBrk="1" hangingPunct="1"/>
            <a:r>
              <a:rPr lang="ru-RU" smtClean="0"/>
              <a:t>Срок реализации: краткосрочный (2 недели)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Предполагаемые результаты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800" smtClean="0"/>
              <a:t>Уметь чувствовать ответственность за свое дерево.</a:t>
            </a:r>
          </a:p>
          <a:p>
            <a:pPr eaLnBrk="1" hangingPunct="1"/>
            <a:r>
              <a:rPr lang="ru-RU" sz="2800" smtClean="0"/>
              <a:t>Знать, для чего нужны деревья, листья.</a:t>
            </a:r>
          </a:p>
          <a:p>
            <a:pPr eaLnBrk="1" hangingPunct="1"/>
            <a:r>
              <a:rPr lang="ru-RU" sz="2800" smtClean="0"/>
              <a:t>Уметь передавать свои впечатления о природе друзьям, родителям, воспитателям в разных формах: в рассказах, сказках, рисунках, пластических этюдах, музыке. 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smtClean="0"/>
              <a:t>Этапы реализации проекта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eaLnBrk="1" hangingPunct="1"/>
            <a:r>
              <a:rPr lang="ru-RU" smtClean="0"/>
              <a:t>Подготовительный.</a:t>
            </a:r>
          </a:p>
          <a:p>
            <a:pPr eaLnBrk="1" hangingPunct="1">
              <a:buFontTx/>
              <a:buNone/>
            </a:pPr>
            <a:r>
              <a:rPr lang="ru-RU" sz="1800" smtClean="0"/>
              <a:t>   </a:t>
            </a:r>
            <a:r>
              <a:rPr lang="ru-RU" sz="2400" smtClean="0"/>
              <a:t>Разработка плана реализации проекта;</a:t>
            </a:r>
          </a:p>
          <a:p>
            <a:pPr eaLnBrk="1" hangingPunct="1">
              <a:buFontTx/>
              <a:buNone/>
            </a:pPr>
            <a:r>
              <a:rPr lang="ru-RU" sz="2400" smtClean="0"/>
              <a:t>Анкетирование, родительское собрание «Развитие речи младших дошкольников в процессе ознакомления с окружающим миром и природой», консультации;</a:t>
            </a:r>
          </a:p>
          <a:p>
            <a:pPr eaLnBrk="1" hangingPunct="1">
              <a:buFontTx/>
              <a:buNone/>
            </a:pPr>
            <a:r>
              <a:rPr lang="ru-RU" sz="2400" smtClean="0"/>
              <a:t> сбор информаций, подбор литературы, иллюстраций, дидактических и сюжетно- ролевых игр, занятий, художественной литературы по теме;</a:t>
            </a:r>
          </a:p>
          <a:p>
            <a:pPr eaLnBrk="1" hangingPunct="1">
              <a:buFontTx/>
              <a:buNone/>
            </a:pPr>
            <a:r>
              <a:rPr lang="ru-RU" sz="2400" smtClean="0"/>
              <a:t> подбор классической музыки для прослушивания.</a:t>
            </a:r>
            <a:endParaRPr lang="ru-RU" smtClean="0"/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Основной этап</a:t>
            </a:r>
            <a:br>
              <a:rPr lang="ru-RU" sz="3200" smtClean="0"/>
            </a:br>
            <a:r>
              <a:rPr lang="ru-RU" sz="3200" smtClean="0"/>
              <a:t>реализовывался в разных видах деятельности: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Непосредственная образовательная деятельность.</a:t>
            </a:r>
          </a:p>
          <a:p>
            <a:pPr eaLnBrk="1" hangingPunct="1"/>
            <a:r>
              <a:rPr lang="ru-RU" sz="2400" smtClean="0"/>
              <a:t>Конкурс рисунков «Падают, падают листья, в нашем саду листопад!».</a:t>
            </a:r>
          </a:p>
          <a:p>
            <a:pPr eaLnBrk="1" hangingPunct="1"/>
            <a:r>
              <a:rPr lang="ru-RU" sz="2400" smtClean="0"/>
              <a:t>Фотовыставки «Золотая осень», «Поход на природу».</a:t>
            </a:r>
          </a:p>
          <a:p>
            <a:pPr eaLnBrk="1" hangingPunct="1"/>
            <a:r>
              <a:rPr lang="ru-RU" sz="2400" smtClean="0"/>
              <a:t>Изготовление макетов деревьев.</a:t>
            </a:r>
          </a:p>
          <a:p>
            <a:pPr eaLnBrk="1" hangingPunct="1"/>
            <a:r>
              <a:rPr lang="ru-RU" sz="2400" smtClean="0"/>
              <a:t>Сюжетно- ролевые и дидактические игры.</a:t>
            </a:r>
          </a:p>
          <a:p>
            <a:pPr eaLnBrk="1" hangingPunct="1"/>
            <a:r>
              <a:rPr lang="ru-RU" sz="2400" smtClean="0"/>
              <a:t>Беседы, опросы, анкетирование.</a:t>
            </a:r>
          </a:p>
          <a:p>
            <a:pPr eaLnBrk="1" hangingPunct="1"/>
            <a:r>
              <a:rPr lang="ru-RU" sz="2400" smtClean="0"/>
              <a:t>Чтение художественной литературы.</a:t>
            </a:r>
          </a:p>
          <a:p>
            <a:pPr eaLnBrk="1" hangingPunct="1"/>
            <a:r>
              <a:rPr lang="ru-RU" sz="2400" smtClean="0"/>
              <a:t>Совместная презентация проекта, создание мини- музея «Осенние листья».</a:t>
            </a:r>
          </a:p>
          <a:p>
            <a:pPr eaLnBrk="1" hangingPunct="1"/>
            <a:endParaRPr lang="ru-RU" sz="2400" smtClean="0"/>
          </a:p>
          <a:p>
            <a:pPr eaLnBrk="1" hangingPunct="1"/>
            <a:endParaRPr lang="ru-RU" sz="2400" smtClean="0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ладелец\Desktop\Изображение 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000250"/>
            <a:ext cx="2832100" cy="377666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357188" y="285750"/>
            <a:ext cx="8229600" cy="296863"/>
          </a:xfrm>
        </p:spPr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10244" name="Содержимое 2"/>
          <p:cNvSpPr>
            <a:spLocks noGrp="1"/>
          </p:cNvSpPr>
          <p:nvPr>
            <p:ph idx="1"/>
          </p:nvPr>
        </p:nvSpPr>
        <p:spPr>
          <a:xfrm>
            <a:off x="500063" y="285750"/>
            <a:ext cx="8229600" cy="1428750"/>
          </a:xfrm>
        </p:spPr>
        <p:txBody>
          <a:bodyPr/>
          <a:lstStyle/>
          <a:p>
            <a:pPr eaLnBrk="1" hangingPunct="1"/>
            <a:r>
              <a:rPr lang="ru-RU" smtClean="0"/>
              <a:t>Беседы о деревьях, наблюдения во время прогулок сплачивают не только детей, но и взрослых.</a:t>
            </a:r>
          </a:p>
        </p:txBody>
      </p:sp>
      <p:pic>
        <p:nvPicPr>
          <p:cNvPr id="2051" name="Picture 3" descr="C:\Users\Владелец\Desktop\Изображение 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1571625"/>
            <a:ext cx="3689350" cy="276701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C:\Users\Владелец\Desktop\IMG_259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57488" y="3500438"/>
            <a:ext cx="3595714" cy="30374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</p:transition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455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Diseño predeterminado</vt:lpstr>
      <vt:lpstr>Слайд 1</vt:lpstr>
      <vt:lpstr>Слайд 2</vt:lpstr>
      <vt:lpstr>Задачи</vt:lpstr>
      <vt:lpstr>проблема</vt:lpstr>
      <vt:lpstr>Место проведения: г. Красногорск, МБДОУ Детский сад №25 « Фея»</vt:lpstr>
      <vt:lpstr>Предполагаемые результаты</vt:lpstr>
      <vt:lpstr>Этапы реализации проекта</vt:lpstr>
      <vt:lpstr>Основной этап реализовывался в разных видах деятельности:</vt:lpstr>
      <vt:lpstr> </vt:lpstr>
      <vt:lpstr>Слайд 10</vt:lpstr>
      <vt:lpstr>Подвижные игры «Мы осенние листочки», «Листопад»</vt:lpstr>
      <vt:lpstr>Слайд 12</vt:lpstr>
      <vt:lpstr>Изготовление макетов деревьев</vt:lpstr>
      <vt:lpstr>Слайд 14</vt:lpstr>
      <vt:lpstr>Слайд 15</vt:lpstr>
      <vt:lpstr>    Спасибо за внимание!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Admin</cp:lastModifiedBy>
  <cp:revision>169</cp:revision>
  <dcterms:created xsi:type="dcterms:W3CDTF">2010-05-23T14:28:12Z</dcterms:created>
  <dcterms:modified xsi:type="dcterms:W3CDTF">2014-04-21T19:32:23Z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93004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  <property fmtid="{D5CDD505-2E9C-101B-9397-08002B2CF9AE}" pid="5" name="NXTAG2">
    <vt:lpwstr>000800723d0000000000010260500207f7000400038000</vt:lpwstr>
  </property>
</Properties>
</file>