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410A0-1AC0-4BCF-8785-48B35E805B6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4EBE5-1122-46EB-B356-1D2D7DE7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25CF-3F1F-40C2-96F4-479D95C16064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682D-FA13-408C-BC51-3A5D9CF3A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5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9682D-FA13-408C-BC51-3A5D9CF3AE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3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9682D-FA13-408C-BC51-3A5D9CF3AE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6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9682D-FA13-408C-BC51-3A5D9CF3AE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5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9682D-FA13-408C-BC51-3A5D9CF3AEC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1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A676C27-ACD7-4FFC-A3D8-06EE4A59EDA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D740D86-8E49-4FDB-965A-C238DA340B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tskiysad195.ru/wp-content/uploads/2013/09/Slajd13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etskiysad195.ru/wp-content/uploads/2013/09/Slajd16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etskiysad195.ru/wp-content/uploads/2013/09/Slajd19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sad195.ru/wp-content/uploads/2013/09/Slajd3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detskiysad195.ru/wp-content/uploads/2013/09/Slajd41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tskiysad195.ru/wp-content/uploads/2013/09/Slajd5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skiysad195.ru/wp-content/uploads/2013/09/Slajd7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etskiysad195.ru/wp-content/uploads/2013/09/Slajd1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tskiysad195.ru/wp-content/uploads/2013/09/Slajd18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Тема: МЫ ПЕРВЫЕ В КОСМОСЕ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5" y="198884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Цели:</a:t>
            </a:r>
          </a:p>
          <a:p>
            <a:r>
              <a:rPr lang="ru-RU" sz="2400" b="1" dirty="0" smtClean="0"/>
              <a:t>-формировать </a:t>
            </a:r>
            <a:r>
              <a:rPr lang="ru-RU" sz="2400" b="1" dirty="0"/>
              <a:t>первые представления детей о </a:t>
            </a:r>
            <a:r>
              <a:rPr lang="ru-RU" sz="2400" b="1" dirty="0" smtClean="0"/>
              <a:t>космосе, </a:t>
            </a:r>
            <a:r>
              <a:rPr lang="ru-RU" sz="2400" b="1" dirty="0"/>
              <a:t>о первом космонавте, побывавшем в </a:t>
            </a:r>
            <a:r>
              <a:rPr lang="ru-RU" sz="2400" b="1" dirty="0" smtClean="0"/>
              <a:t>космосе, о подготовке космонавтов к полету, о быте космонавтов во время полета; </a:t>
            </a:r>
          </a:p>
          <a:p>
            <a:r>
              <a:rPr lang="ru-RU" sz="2400" b="1" dirty="0" smtClean="0"/>
              <a:t>-развивать </a:t>
            </a:r>
            <a:r>
              <a:rPr lang="ru-RU" sz="2400" b="1" dirty="0"/>
              <a:t>познавательный интерес к окружающему миру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- </a:t>
            </a:r>
            <a:r>
              <a:rPr lang="ru-RU" sz="2400" b="1" dirty="0"/>
              <a:t>воспитывать гордость за </a:t>
            </a:r>
            <a:r>
              <a:rPr lang="ru-RU" sz="2400" b="1" dirty="0" smtClean="0"/>
              <a:t>космонавтов и космонавтику </a:t>
            </a:r>
            <a:r>
              <a:rPr lang="ru-RU" sz="2400" b="1" dirty="0"/>
              <a:t>России. </a:t>
            </a:r>
          </a:p>
        </p:txBody>
      </p:sp>
    </p:spTree>
    <p:extLst>
      <p:ext uri="{BB962C8B-B14F-4D97-AF65-F5344CB8AC3E}">
        <p14:creationId xmlns:p14="http://schemas.microsoft.com/office/powerpoint/2010/main" val="25203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Уже более 30 лет все космонавты готовясь к полету, к невесомости, тренируются в, так называемой, “летающей лаборатории”. Это основной тренажер для отработки навыков работы в отсутствии притяжения к Земле.</a:t>
            </a:r>
          </a:p>
        </p:txBody>
      </p:sp>
      <p:pic>
        <p:nvPicPr>
          <p:cNvPr id="5" name="Рисунок 4" descr="Слайд1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glesina\Desktop\апрель\0017-019-Kak-zhivut-kosmonavty-v-rak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nglesina\Desktop\апрель\2794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69160"/>
            <a:ext cx="9252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космосе нет воздуха, чтобы дышать, там нет воды, тем более там нет еды. Всё это загружается в космический корабль на земле и затем расходуется в полёте. В космосе ничего нет, кроме пустоты и солнечного света. Именно свет питает космический корабль через солнечные батареи</a:t>
            </a:r>
            <a:r>
              <a:rPr lang="ru-RU" dirty="0" smtClean="0"/>
              <a:t>. </a:t>
            </a:r>
          </a:p>
          <a:p>
            <a:r>
              <a:rPr lang="ru-RU" dirty="0"/>
              <a:t>На корабле, все предметы, в том числе животные, находятся в состоянии невесомости. На земле все предметы обладают весом, они притягиваются к земной поверхности. В космосе этого нет. Внутри космического корабля все предметы закреплены на специальных держателях. Иначе бы они все летали</a:t>
            </a:r>
          </a:p>
        </p:txBody>
      </p:sp>
    </p:spTree>
    <p:extLst>
      <p:ext uri="{BB962C8B-B14F-4D97-AF65-F5344CB8AC3E}">
        <p14:creationId xmlns:p14="http://schemas.microsoft.com/office/powerpoint/2010/main" val="1731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60932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Одежда космонавта – скафандр.</a:t>
            </a:r>
            <a:br>
              <a:rPr lang="ru-RU" dirty="0"/>
            </a:br>
            <a:r>
              <a:rPr lang="ru-RU" dirty="0"/>
              <a:t>Его космонавты надевают при запуске и спуске ракеты, когда выходят в открытый космос</a:t>
            </a:r>
          </a:p>
        </p:txBody>
      </p:sp>
    </p:spTree>
    <p:extLst>
      <p:ext uri="{BB962C8B-B14F-4D97-AF65-F5344CB8AC3E}">
        <p14:creationId xmlns:p14="http://schemas.microsoft.com/office/powerpoint/2010/main" val="23535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9492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</a:t>
            </a:r>
          </a:p>
        </p:txBody>
      </p:sp>
    </p:spTree>
    <p:extLst>
      <p:ext uri="{BB962C8B-B14F-4D97-AF65-F5344CB8AC3E}">
        <p14:creationId xmlns:p14="http://schemas.microsoft.com/office/powerpoint/2010/main" val="13420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9" y="4687981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Спасибо  за внимание!</a:t>
            </a:r>
          </a:p>
          <a:p>
            <a:r>
              <a:rPr lang="ru-RU" sz="2000" b="1" dirty="0" smtClean="0"/>
              <a:t>Презентацию подготовила </a:t>
            </a:r>
            <a:r>
              <a:rPr lang="ru-RU" sz="2000" b="1" dirty="0"/>
              <a:t>С</a:t>
            </a:r>
            <a:r>
              <a:rPr lang="ru-RU" sz="2000" b="1" dirty="0" smtClean="0"/>
              <a:t>оболева  Е.А.</a:t>
            </a:r>
          </a:p>
          <a:p>
            <a:r>
              <a:rPr lang="ru-RU" sz="2000" b="1" dirty="0" smtClean="0"/>
              <a:t>Воспитатель старшей группы ГБДОУ д.с.№92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888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glesina\Desktop\апрель\x_3718d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8498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Еще </a:t>
            </a:r>
            <a:r>
              <a:rPr lang="ru-RU" dirty="0"/>
              <a:t>с давних времен люди стали думать над вопросами: «Что такое космос? Если жизнь на других планетах кроме планеты Земля?» И тогда ученые и конструкторы создали первый космический корабль «Восток». Космический корабль – это сложная техническая система. И прежде чем посадить в него человека технику надо проверить.</a:t>
            </a:r>
          </a:p>
        </p:txBody>
      </p:sp>
    </p:spTree>
    <p:extLst>
      <p:ext uri="{BB962C8B-B14F-4D97-AF65-F5344CB8AC3E}">
        <p14:creationId xmlns:p14="http://schemas.microsoft.com/office/powerpoint/2010/main" val="17608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4365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" y="45091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Прежде чем человек полетел в космос, там побывали животные.</a:t>
            </a:r>
            <a:br>
              <a:rPr lang="ru-RU" dirty="0"/>
            </a:br>
            <a:r>
              <a:rPr lang="ru-RU" dirty="0"/>
              <a:t>Первой в космос отправилась  собака Лайка.</a:t>
            </a:r>
            <a:br>
              <a:rPr lang="ru-RU" dirty="0"/>
            </a:br>
            <a:r>
              <a:rPr lang="ru-RU" dirty="0"/>
              <a:t>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</a:t>
            </a:r>
          </a:p>
          <a:p>
            <a:r>
              <a:rPr lang="ru-RU" dirty="0"/>
              <a:t>Через 3 года после неудачного  полета собаки Лайки, в космос отправляются уже две собаки – Белка и Стрелка.</a:t>
            </a:r>
            <a:br>
              <a:rPr lang="ru-RU" dirty="0"/>
            </a:br>
            <a:r>
              <a:rPr lang="ru-RU" dirty="0"/>
              <a:t>В космосе они пробыли  всего один день и  удачно приземлились на Землю.</a:t>
            </a:r>
          </a:p>
          <a:p>
            <a:endParaRPr lang="ru-RU" dirty="0"/>
          </a:p>
        </p:txBody>
      </p:sp>
      <p:pic>
        <p:nvPicPr>
          <p:cNvPr id="6" name="Рисунок 5" descr="Слайд4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"/>
            <a:ext cx="4428492" cy="43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9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8776" cy="58851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552" y="5885167"/>
            <a:ext cx="9099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Кроме России космосом интересовались так же и американцы. Они так же использовали животных для испытания новой ракетной техники. Первой в Америке, на ракете «Рэд-Стоун», в космос полетела обезьянка</a:t>
            </a:r>
          </a:p>
        </p:txBody>
      </p:sp>
    </p:spTree>
    <p:extLst>
      <p:ext uri="{BB962C8B-B14F-4D97-AF65-F5344CB8AC3E}">
        <p14:creationId xmlns:p14="http://schemas.microsoft.com/office/powerpoint/2010/main" val="23805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Стрелка , в космос отправился и человек.</a:t>
            </a:r>
            <a:br>
              <a:rPr lang="ru-RU" dirty="0"/>
            </a:br>
            <a:r>
              <a:rPr lang="ru-RU" dirty="0"/>
              <a:t>12 апреля 1961 года в 6:07 с космодрома Байконур стартовала ракета-носитель «Восток».</a:t>
            </a:r>
            <a:br>
              <a:rPr lang="ru-RU" dirty="0"/>
            </a:br>
            <a:r>
              <a:rPr lang="ru-RU" dirty="0"/>
              <a:t>Впервые в мире космический корабль с человеком на борту ворвался в просторы Вселенной.</a:t>
            </a:r>
          </a:p>
        </p:txBody>
      </p:sp>
    </p:spTree>
    <p:extLst>
      <p:ext uri="{BB962C8B-B14F-4D97-AF65-F5344CB8AC3E}">
        <p14:creationId xmlns:p14="http://schemas.microsoft.com/office/powerpoint/2010/main" val="1536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nglesina\Desktop\апрель\влсток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38067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Корабль </a:t>
            </a:r>
            <a:r>
              <a:rPr lang="ru-RU" dirty="0"/>
              <a:t>пилотировал советский космонавт Юрий Алексеевич Гагарин.</a:t>
            </a:r>
            <a:br>
              <a:rPr lang="ru-RU" dirty="0"/>
            </a:br>
            <a:r>
              <a:rPr lang="ru-RU" dirty="0"/>
              <a:t>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</a:t>
            </a:r>
            <a:r>
              <a:rPr lang="ru-RU" dirty="0" smtClean="0"/>
              <a:t>.</a:t>
            </a:r>
          </a:p>
          <a:p>
            <a:r>
              <a:rPr lang="ru-RU" dirty="0"/>
              <a:t>На космическом корабле Восток-1 старший лейтенант Юрий Алексеевич Гагарин один раз облетел вокруг Земли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тренировок космонавтов используют тренажер – </a:t>
            </a:r>
            <a:r>
              <a:rPr lang="ru-RU" dirty="0" smtClean="0"/>
              <a:t>центрифугу  </a:t>
            </a:r>
            <a:r>
              <a:rPr lang="ru-RU" dirty="0"/>
              <a:t>В этой огромной, 18-метровой кегле создаются перегрузки, которые космонавт испытывает во время полета. Сама она вращается по кругу, голова ее тоже вращается, внутри головы вращается кабина, а внутри кабины вращается кресло с космонавтом</a:t>
            </a:r>
          </a:p>
        </p:txBody>
      </p:sp>
      <p:pic>
        <p:nvPicPr>
          <p:cNvPr id="2050" name="Picture 2" descr="C:\Users\inglesina\Desktop\апрель\ssmks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4"/>
            <a:ext cx="9144000" cy="56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05642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проводятся тренировки под водой, станцию вместе с платформой, подготавливаемыми космонавтами и водолазами опускают под воду, в </a:t>
            </a:r>
            <a:r>
              <a:rPr lang="ru-RU" dirty="0" err="1" smtClean="0"/>
              <a:t>гидро</a:t>
            </a:r>
            <a:r>
              <a:rPr lang="ru-RU" dirty="0" smtClean="0"/>
              <a:t> бассейн</a:t>
            </a:r>
            <a:endParaRPr lang="ru-RU" dirty="0"/>
          </a:p>
        </p:txBody>
      </p:sp>
      <p:pic>
        <p:nvPicPr>
          <p:cNvPr id="5" name="Рисунок 4" descr="Слайд1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5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3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запуске и спуске  ракеты космонавты ложатся в специальное «Ложе».</a:t>
            </a:r>
          </a:p>
        </p:txBody>
      </p:sp>
    </p:spTree>
    <p:extLst>
      <p:ext uri="{BB962C8B-B14F-4D97-AF65-F5344CB8AC3E}">
        <p14:creationId xmlns:p14="http://schemas.microsoft.com/office/powerpoint/2010/main" val="29807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461</Words>
  <Application>Microsoft Office PowerPoint</Application>
  <PresentationFormat>Экран (4:3)</PresentationFormat>
  <Paragraphs>34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inglesina</dc:creator>
  <cp:lastModifiedBy>inglesina</cp:lastModifiedBy>
  <cp:revision>13</cp:revision>
  <dcterms:created xsi:type="dcterms:W3CDTF">2014-04-06T15:19:23Z</dcterms:created>
  <dcterms:modified xsi:type="dcterms:W3CDTF">2014-04-19T20:47:02Z</dcterms:modified>
</cp:coreProperties>
</file>