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5D020-CE31-404F-9941-4F0C8858371E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AD274-06E5-4A26-9D61-CFA6947A1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CC19D1A-5B32-4ADD-97BE-F05BE6AFE93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5DA33A-130A-48DF-86EA-DC169E615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9D1A-5B32-4ADD-97BE-F05BE6AFE93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33A-130A-48DF-86EA-DC169E615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C19D1A-5B32-4ADD-97BE-F05BE6AFE93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5DA33A-130A-48DF-86EA-DC169E6158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9D1A-5B32-4ADD-97BE-F05BE6AFE93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33A-130A-48DF-86EA-DC169E615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9D1A-5B32-4ADD-97BE-F05BE6AFE93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33A-130A-48DF-86EA-DC169E615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C19D1A-5B32-4ADD-97BE-F05BE6AFE93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5DA33A-130A-48DF-86EA-DC169E6158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CC19D1A-5B32-4ADD-97BE-F05BE6AFE93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5DA33A-130A-48DF-86EA-DC169E615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9D1A-5B32-4ADD-97BE-F05BE6AFE93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33A-130A-48DF-86EA-DC169E6158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9D1A-5B32-4ADD-97BE-F05BE6AFE93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33A-130A-48DF-86EA-DC169E6158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C19D1A-5B32-4ADD-97BE-F05BE6AFE93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5DA33A-130A-48DF-86EA-DC169E6158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9D1A-5B32-4ADD-97BE-F05BE6AFE93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33A-130A-48DF-86EA-DC169E615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C19D1A-5B32-4ADD-97BE-F05BE6AFE93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5DA33A-130A-48DF-86EA-DC169E6158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9D1A-5B32-4ADD-97BE-F05BE6AFE93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A33A-130A-48DF-86EA-DC169E615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C19D1A-5B32-4ADD-97BE-F05BE6AFE93C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5DA33A-130A-48DF-86EA-DC169E615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7" r:id="rId10"/>
    <p:sldLayoutId id="2147483693" r:id="rId11"/>
    <p:sldLayoutId id="2147483694" r:id="rId12"/>
    <p:sldLayoutId id="2147483695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0087681_115056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7166"/>
            <a:ext cx="3286148" cy="30003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4876" y="428604"/>
            <a:ext cx="3743324" cy="292895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Использование японской вышивки </a:t>
            </a:r>
            <a:r>
              <a:rPr lang="ru-RU" sz="3600" dirty="0" err="1" smtClean="0"/>
              <a:t>сашико</a:t>
            </a:r>
            <a:r>
              <a:rPr lang="ru-RU" sz="3600" dirty="0" smtClean="0"/>
              <a:t> в дизайне изделий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4286256"/>
            <a:ext cx="5314960" cy="2088666"/>
          </a:xfrm>
        </p:spPr>
        <p:txBody>
          <a:bodyPr>
            <a:normAutofit/>
          </a:bodyPr>
          <a:lstStyle/>
          <a:p>
            <a:r>
              <a:rPr lang="ru-RU" dirty="0" smtClean="0"/>
              <a:t>Колесникова Елена Владимировна</a:t>
            </a:r>
          </a:p>
          <a:p>
            <a:r>
              <a:rPr lang="ru-RU" dirty="0" smtClean="0"/>
              <a:t>Учитель технологии</a:t>
            </a:r>
          </a:p>
          <a:p>
            <a:r>
              <a:rPr lang="ru-RU" dirty="0" smtClean="0"/>
              <a:t> МБОУ СОШ №23</a:t>
            </a:r>
          </a:p>
          <a:p>
            <a:r>
              <a:rPr lang="ru-RU" dirty="0" smtClean="0"/>
              <a:t>Города Набережные Челны</a:t>
            </a:r>
          </a:p>
          <a:p>
            <a:r>
              <a:rPr lang="ru-RU" dirty="0" smtClean="0"/>
              <a:t>Республики Татарстан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28" y="285728"/>
            <a:ext cx="5929354" cy="7143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Техника вышивания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57158" y="1285860"/>
            <a:ext cx="7982170" cy="1571636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 smtClean="0"/>
              <a:t>Закрепить нитку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Выполнить линии стежков</a:t>
            </a:r>
            <a:endParaRPr lang="ru-RU" sz="2000" dirty="0"/>
          </a:p>
        </p:txBody>
      </p:sp>
      <p:pic>
        <p:nvPicPr>
          <p:cNvPr id="8" name="Содержимое 7" descr="52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3000372"/>
            <a:ext cx="2571752" cy="2643190"/>
          </a:xfrm>
        </p:spPr>
      </p:pic>
      <p:pic>
        <p:nvPicPr>
          <p:cNvPr id="9" name="Рисунок 8" descr="6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000372"/>
            <a:ext cx="2571768" cy="2714628"/>
          </a:xfrm>
          <a:prstGeom prst="rect">
            <a:avLst/>
          </a:prstGeom>
        </p:spPr>
      </p:pic>
      <p:pic>
        <p:nvPicPr>
          <p:cNvPr id="10" name="Рисунок 9" descr="7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3000372"/>
            <a:ext cx="2571768" cy="2786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0800000" flipV="1">
            <a:off x="8143899" y="2250273"/>
            <a:ext cx="642941" cy="12144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72386" cy="635798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Выполнить  стежку горизонтальных и вертикальных линий</a:t>
            </a:r>
          </a:p>
          <a:p>
            <a:r>
              <a:rPr lang="ru-RU" sz="1800" dirty="0" smtClean="0"/>
              <a:t>Растянуть ткань для ослабления  натяжения нити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Выполнить стежку в косом направлении</a:t>
            </a:r>
          </a:p>
          <a:p>
            <a:r>
              <a:rPr lang="ru-RU" sz="1800" dirty="0" smtClean="0"/>
              <a:t>Перевернуть вышивку на лицо, растянуть ткань, ослабить натяжение нити</a:t>
            </a:r>
          </a:p>
        </p:txBody>
      </p:sp>
      <p:pic>
        <p:nvPicPr>
          <p:cNvPr id="8" name="Содержимое 7" descr="81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285852" y="1000108"/>
            <a:ext cx="2286000" cy="2286000"/>
          </a:xfrm>
        </p:spPr>
      </p:pic>
      <p:pic>
        <p:nvPicPr>
          <p:cNvPr id="9" name="Рисунок 8" descr="9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000108"/>
            <a:ext cx="2286000" cy="2286000"/>
          </a:xfrm>
          <a:prstGeom prst="rect">
            <a:avLst/>
          </a:prstGeom>
        </p:spPr>
      </p:pic>
      <p:pic>
        <p:nvPicPr>
          <p:cNvPr id="10" name="Рисунок 9" descr="10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4429132"/>
            <a:ext cx="2286000" cy="2286000"/>
          </a:xfrm>
          <a:prstGeom prst="rect">
            <a:avLst/>
          </a:prstGeom>
        </p:spPr>
      </p:pic>
      <p:pic>
        <p:nvPicPr>
          <p:cNvPr id="11" name="Рисунок 10" descr="11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4429132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5400000">
            <a:off x="6133621" y="807227"/>
            <a:ext cx="785818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57158" y="285728"/>
            <a:ext cx="7767856" cy="2511738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 smtClean="0"/>
              <a:t>Готовую вышивку прогладить через мокрую ткань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Оформить изделие</a:t>
            </a:r>
            <a:endParaRPr lang="ru-RU" sz="2000" dirty="0"/>
          </a:p>
        </p:txBody>
      </p:sp>
      <p:pic>
        <p:nvPicPr>
          <p:cNvPr id="8" name="Содержимое 7" descr="e1b88d14151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785926"/>
            <a:ext cx="3136782" cy="3387725"/>
          </a:xfrm>
        </p:spPr>
      </p:pic>
      <p:pic>
        <p:nvPicPr>
          <p:cNvPr id="6" name="Рисунок 5" descr="DSCN08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142984"/>
            <a:ext cx="2786082" cy="2286016"/>
          </a:xfrm>
          <a:prstGeom prst="rect">
            <a:avLst/>
          </a:prstGeom>
        </p:spPr>
      </p:pic>
      <p:pic>
        <p:nvPicPr>
          <p:cNvPr id="9" name="Рисунок 8" descr="DSCN08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000504"/>
            <a:ext cx="2714644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3143248"/>
            <a:ext cx="7982170" cy="3429024"/>
          </a:xfrm>
        </p:spPr>
        <p:txBody>
          <a:bodyPr anchor="ctr">
            <a:noAutofit/>
          </a:bodyPr>
          <a:lstStyle/>
          <a:p>
            <a:r>
              <a:rPr lang="ru-RU" sz="2000" dirty="0" err="1" smtClean="0"/>
              <a:t>Сашико</a:t>
            </a:r>
            <a:r>
              <a:rPr lang="ru-RU" sz="2000" dirty="0" smtClean="0"/>
              <a:t> – это старинное японское национальное искусство ручной </a:t>
            </a:r>
            <a:br>
              <a:rPr lang="ru-RU" sz="2000" dirty="0" smtClean="0"/>
            </a:br>
            <a:r>
              <a:rPr lang="ru-RU" sz="2000" dirty="0" smtClean="0"/>
              <a:t>вышивки повторяющихся или переплетающихся узоров швом «вперед иголку» по одному или нескольким слоям ткани. Название произносится как 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саш</a:t>
            </a:r>
            <a:r>
              <a:rPr lang="ru-RU" sz="2000" dirty="0" smtClean="0"/>
              <a:t>(и)ко» («и» практически не слышится) и означает «маленький прокол», </a:t>
            </a:r>
            <a:br>
              <a:rPr lang="ru-RU" sz="2000" dirty="0" smtClean="0"/>
            </a:br>
            <a:r>
              <a:rPr lang="ru-RU" sz="2000" dirty="0" smtClean="0"/>
              <a:t>что в точности описывает технологию выполнения стежков.</a:t>
            </a:r>
            <a:endParaRPr lang="ru-RU" sz="2000" dirty="0"/>
          </a:p>
        </p:txBody>
      </p:sp>
      <p:pic>
        <p:nvPicPr>
          <p:cNvPr id="5" name="Содержимое 4" descr="7620010_sashiko2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642919"/>
            <a:ext cx="2428892" cy="2286015"/>
          </a:xfrm>
        </p:spPr>
      </p:pic>
      <p:pic>
        <p:nvPicPr>
          <p:cNvPr id="6" name="Рисунок 5" descr="7620169_sashiko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642918"/>
            <a:ext cx="2357454" cy="2428891"/>
          </a:xfrm>
          <a:prstGeom prst="rect">
            <a:avLst/>
          </a:prstGeom>
        </p:spPr>
      </p:pic>
      <p:pic>
        <p:nvPicPr>
          <p:cNvPr id="7" name="Рисунок 6" descr="cauliflower_sashiko_deta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571480"/>
            <a:ext cx="2500330" cy="2395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2714620"/>
            <a:ext cx="7982170" cy="1357322"/>
          </a:xfrm>
        </p:spPr>
        <p:txBody>
          <a:bodyPr>
            <a:noAutofit/>
          </a:bodyPr>
          <a:lstStyle/>
          <a:p>
            <a:r>
              <a:rPr lang="ru-RU" sz="1800" smtClean="0"/>
              <a:t>Вышивкой «сашико» украшают скатерти, полотенца, оформляют комплекты кухонных принадлежностей, подушки, выполняют панно, которые вносят в дом чарующую атмосферу древней Японии. Можно оформить множество полезных вещиц, например футляр для очков, косметичку, обложку для фотоальбома или симпатичный мешочек-саше.</a:t>
            </a:r>
          </a:p>
          <a:p>
            <a:endParaRPr lang="ru-RU" sz="1800" dirty="0"/>
          </a:p>
        </p:txBody>
      </p:sp>
      <p:pic>
        <p:nvPicPr>
          <p:cNvPr id="5" name="Содержимое 4" descr="Sashiko Cherryblossom-table mat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2409812" cy="1857388"/>
          </a:xfrm>
        </p:spPr>
      </p:pic>
      <p:pic>
        <p:nvPicPr>
          <p:cNvPr id="6" name="Рисунок 5" descr="7622386_sashiko_pill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5" y="428604"/>
            <a:ext cx="2286015" cy="1785950"/>
          </a:xfrm>
          <a:prstGeom prst="rect">
            <a:avLst/>
          </a:prstGeom>
        </p:spPr>
      </p:pic>
      <p:pic>
        <p:nvPicPr>
          <p:cNvPr id="7" name="Рисунок 6" descr="7618489_sashiko20bag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4714884"/>
            <a:ext cx="2286016" cy="1785950"/>
          </a:xfrm>
          <a:prstGeom prst="rect">
            <a:avLst/>
          </a:prstGeom>
        </p:spPr>
      </p:pic>
      <p:pic>
        <p:nvPicPr>
          <p:cNvPr id="8" name="Рисунок 7" descr="RTEmagicC_lazymonkey_armstrong_1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428604"/>
            <a:ext cx="2357454" cy="1785950"/>
          </a:xfrm>
          <a:prstGeom prst="rect">
            <a:avLst/>
          </a:prstGeom>
        </p:spPr>
      </p:pic>
      <p:pic>
        <p:nvPicPr>
          <p:cNvPr id="9" name="Рисунок 8" descr="s640x480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4643446"/>
            <a:ext cx="2357454" cy="1928826"/>
          </a:xfrm>
          <a:prstGeom prst="rect">
            <a:avLst/>
          </a:prstGeom>
        </p:spPr>
      </p:pic>
      <p:pic>
        <p:nvPicPr>
          <p:cNvPr id="10" name="Рисунок 9" descr="9584105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74" y="4714884"/>
            <a:ext cx="2357454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273050"/>
            <a:ext cx="7072338" cy="65562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Узоры в вышивке </a:t>
            </a:r>
            <a:r>
              <a:rPr lang="ru-RU" sz="3600" b="1" dirty="0" err="1" smtClean="0"/>
              <a:t>сашико</a:t>
            </a:r>
            <a:endParaRPr lang="ru-RU" sz="3600" b="1" dirty="0"/>
          </a:p>
        </p:txBody>
      </p:sp>
      <p:pic>
        <p:nvPicPr>
          <p:cNvPr id="10" name="Содержимое 9" descr="0_4815f_a7a74f9a_XXXL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3000372"/>
            <a:ext cx="3657600" cy="3214710"/>
          </a:xfrm>
        </p:spPr>
      </p:pic>
      <p:pic>
        <p:nvPicPr>
          <p:cNvPr id="11" name="Содержимое 10" descr="0_3cfa0_2250d038_XL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71975" y="3071810"/>
            <a:ext cx="3657600" cy="3143272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428596" y="1071546"/>
            <a:ext cx="3657600" cy="1714512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1400" dirty="0" err="1" smtClean="0"/>
              <a:t>Асаноха</a:t>
            </a:r>
            <a:r>
              <a:rPr lang="ru-RU" sz="1400" dirty="0" smtClean="0"/>
              <a:t> (лист), символизирует солнечный цвет и внутренний свет души, пожелание здоровья,  самый распространенный в вышивке, часто используется на детских вещах</a:t>
            </a:r>
            <a:endParaRPr lang="ru-RU" sz="1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343400" y="1142984"/>
            <a:ext cx="3657600" cy="1643074"/>
          </a:xfrm>
        </p:spPr>
        <p:txBody>
          <a:bodyPr/>
          <a:lstStyle/>
          <a:p>
            <a:r>
              <a:rPr lang="ru-RU" sz="1400" dirty="0" err="1" smtClean="0"/>
              <a:t>Мацукавабиси</a:t>
            </a:r>
            <a:r>
              <a:rPr lang="ru-RU" sz="1400" dirty="0" smtClean="0"/>
              <a:t> ( ромб «сосновая кора»), сосна в Японии символизирует долгую жизнь и процветание, поэтому часто используется это символическое изображение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_48161_be16b79c_XXXL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63110" y="2362200"/>
            <a:ext cx="3645780" cy="3886200"/>
          </a:xfrm>
        </p:spPr>
      </p:pic>
      <p:pic>
        <p:nvPicPr>
          <p:cNvPr id="8" name="Содержимое 7" descr="vish1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57686" y="2357430"/>
            <a:ext cx="3571900" cy="392909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28596" y="285728"/>
            <a:ext cx="3657600" cy="1643074"/>
          </a:xfrm>
        </p:spPr>
        <p:txBody>
          <a:bodyPr/>
          <a:lstStyle/>
          <a:p>
            <a:r>
              <a:rPr lang="ru-RU" sz="1600" dirty="0" err="1" smtClean="0"/>
              <a:t>Такарацукюси</a:t>
            </a:r>
            <a:r>
              <a:rPr lang="ru-RU" sz="1600" dirty="0" smtClean="0"/>
              <a:t> (кошелек), символизирует богатство и благополучие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285728"/>
            <a:ext cx="3657600" cy="1643074"/>
          </a:xfrm>
        </p:spPr>
        <p:txBody>
          <a:bodyPr/>
          <a:lstStyle/>
          <a:p>
            <a:r>
              <a:rPr lang="ru-RU" sz="1600" dirty="0" err="1" smtClean="0"/>
              <a:t>Сиппо-цунами</a:t>
            </a:r>
            <a:r>
              <a:rPr lang="ru-RU" sz="1600" dirty="0" smtClean="0"/>
              <a:t> (семь сокровищ) эта разновидность узора пользовалась большой популярностью у придворных в эпоху </a:t>
            </a:r>
            <a:r>
              <a:rPr lang="ru-RU" sz="1600" dirty="0" err="1" smtClean="0"/>
              <a:t>Хейян</a:t>
            </a:r>
            <a:r>
              <a:rPr lang="ru-RU" sz="1600" dirty="0" smtClean="0"/>
              <a:t> и до сих пор очень востребована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0_48163_99c324e8_XXXL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357430"/>
            <a:ext cx="3657600" cy="4000527"/>
          </a:xfrm>
        </p:spPr>
      </p:pic>
      <p:pic>
        <p:nvPicPr>
          <p:cNvPr id="8" name="Содержимое 7" descr="0_48164_59d8ba21_XXXL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29124" y="2362200"/>
            <a:ext cx="3500462" cy="399575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428604"/>
            <a:ext cx="3657600" cy="1799484"/>
          </a:xfrm>
        </p:spPr>
        <p:txBody>
          <a:bodyPr/>
          <a:lstStyle/>
          <a:p>
            <a:r>
              <a:rPr lang="ru-RU" sz="1600" dirty="0" err="1" smtClean="0"/>
              <a:t>Цумики</a:t>
            </a:r>
            <a:r>
              <a:rPr lang="ru-RU" sz="1600" dirty="0" smtClean="0"/>
              <a:t> (кирпичики) это один из узоров, который свидетельствует о любви японцев к клетчатым тканям, обычно его вышивали с помощью цветных ниток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428604"/>
            <a:ext cx="3657600" cy="1799484"/>
          </a:xfrm>
        </p:spPr>
        <p:txBody>
          <a:bodyPr/>
          <a:lstStyle/>
          <a:p>
            <a:r>
              <a:rPr lang="ru-RU" sz="1400" dirty="0" err="1" smtClean="0"/>
              <a:t>Юцзи</a:t>
            </a:r>
            <a:r>
              <a:rPr lang="ru-RU" sz="1400" dirty="0" smtClean="0"/>
              <a:t> </a:t>
            </a:r>
            <a:r>
              <a:rPr lang="ru-RU" sz="1400" dirty="0" err="1" smtClean="0"/>
              <a:t>кикко</a:t>
            </a:r>
            <a:r>
              <a:rPr lang="ru-RU" sz="1400" dirty="0" smtClean="0"/>
              <a:t> (черепаха) шестиугольники в этом узоре традиционно украшаются крестиком, вышитым по середине. Часто использовался для украшения императорской усыпальницы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72066" y="214290"/>
            <a:ext cx="3643338" cy="642942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                                                                                           Материалы   </a:t>
            </a:r>
            <a:endParaRPr lang="ru-RU" sz="36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429124" y="928670"/>
            <a:ext cx="3910204" cy="464347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800" dirty="0" smtClean="0"/>
              <a:t>-нитки - хлопчатобумажные (ирис, лотос, роза), они должны быть прочными и качественными. Кроме этого могут понадобиться нитки для наметки и для шитья, по цвету соответствующие ткани;</a:t>
            </a:r>
          </a:p>
          <a:p>
            <a:r>
              <a:rPr lang="ru-RU" sz="1800" dirty="0" smtClean="0"/>
              <a:t>-ткань – для вышивки подходит хлопковая, достаточно плотная, мало осыпающаяся на срезах, не линяющая и не садящаяся при стирке.</a:t>
            </a:r>
            <a:endParaRPr lang="ru-RU" sz="1800" dirty="0"/>
          </a:p>
        </p:txBody>
      </p:sp>
      <p:pic>
        <p:nvPicPr>
          <p:cNvPr id="10" name="Содержимое 9" descr="18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3571876"/>
            <a:ext cx="2857500" cy="2663833"/>
          </a:xfrm>
        </p:spPr>
      </p:pic>
      <p:pic>
        <p:nvPicPr>
          <p:cNvPr id="11" name="Рисунок 10" descr="587d4ddea5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928670"/>
            <a:ext cx="2857520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14290"/>
            <a:ext cx="8001056" cy="571504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Инструменты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714348" y="1214422"/>
            <a:ext cx="3786214" cy="4714908"/>
          </a:xfrm>
        </p:spPr>
        <p:txBody>
          <a:bodyPr>
            <a:normAutofit/>
          </a:bodyPr>
          <a:lstStyle/>
          <a:p>
            <a:r>
              <a:rPr lang="ru-RU" dirty="0" smtClean="0"/>
              <a:t>-</a:t>
            </a:r>
            <a:r>
              <a:rPr lang="ru-RU" sz="1800" dirty="0" smtClean="0"/>
              <a:t>вышивальные иглы – понадобятся иглы с большим ушком и тонким концом;</a:t>
            </a:r>
          </a:p>
          <a:p>
            <a:r>
              <a:rPr lang="ru-RU" sz="1800" dirty="0" smtClean="0"/>
              <a:t>-булавки – используют для скалывания деталей;</a:t>
            </a:r>
          </a:p>
          <a:p>
            <a:r>
              <a:rPr lang="ru-RU" sz="1800" dirty="0" smtClean="0"/>
              <a:t>-ножницы </a:t>
            </a:r>
          </a:p>
          <a:p>
            <a:r>
              <a:rPr lang="ru-RU" sz="1800" dirty="0" smtClean="0"/>
              <a:t>-портновский мел или карандаш – используется для нанесения узора;</a:t>
            </a:r>
          </a:p>
          <a:p>
            <a:r>
              <a:rPr lang="ru-RU" sz="1800" dirty="0" smtClean="0"/>
              <a:t>-наперсток – подбирать необходимо по размеру;</a:t>
            </a:r>
          </a:p>
          <a:p>
            <a:r>
              <a:rPr lang="ru-RU" sz="1800" dirty="0" smtClean="0"/>
              <a:t>-чертежные принадлежности – для вычерчивания узоров.  </a:t>
            </a:r>
            <a:endParaRPr lang="ru-RU" sz="1800" dirty="0"/>
          </a:p>
        </p:txBody>
      </p:sp>
      <p:pic>
        <p:nvPicPr>
          <p:cNvPr id="8" name="Содержимое 7" descr="bec4ca1278f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5008" y="857232"/>
            <a:ext cx="2286016" cy="2071702"/>
          </a:xfrm>
        </p:spPr>
      </p:pic>
      <p:pic>
        <p:nvPicPr>
          <p:cNvPr id="9" name="Рисунок 8" descr="2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286124"/>
            <a:ext cx="2857500" cy="192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286676" cy="7143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Подготовительный этап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4714884"/>
            <a:ext cx="7715304" cy="1428760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1800" dirty="0" smtClean="0"/>
              <a:t>Используя чертежные инструменты перевести рисунок с шаблона на </a:t>
            </a:r>
            <a:r>
              <a:rPr lang="ru-RU" sz="1800" dirty="0" err="1" smtClean="0"/>
              <a:t>флизелиновую</a:t>
            </a:r>
            <a:r>
              <a:rPr lang="ru-RU" sz="1800" dirty="0" smtClean="0"/>
              <a:t> подкладку.</a:t>
            </a:r>
          </a:p>
          <a:p>
            <a:pPr>
              <a:buFont typeface="Courier New" pitchFamily="49" charset="0"/>
              <a:buChar char="o"/>
            </a:pPr>
            <a:r>
              <a:rPr lang="ru-RU" sz="1800" dirty="0" smtClean="0"/>
              <a:t>Соединить </a:t>
            </a:r>
            <a:r>
              <a:rPr lang="ru-RU" sz="1800" dirty="0" err="1" smtClean="0"/>
              <a:t>флизелиновую</a:t>
            </a:r>
            <a:r>
              <a:rPr lang="ru-RU" sz="1800" dirty="0" smtClean="0"/>
              <a:t> подкладку с основным материалом</a:t>
            </a:r>
            <a:endParaRPr lang="ru-RU" sz="1800" dirty="0"/>
          </a:p>
        </p:txBody>
      </p:sp>
      <p:pic>
        <p:nvPicPr>
          <p:cNvPr id="7" name="Содержимое 6" descr="34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00430" y="1785926"/>
            <a:ext cx="2428892" cy="2357438"/>
          </a:xfrm>
        </p:spPr>
      </p:pic>
      <p:pic>
        <p:nvPicPr>
          <p:cNvPr id="5" name="Рисунок 4" descr="2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785926"/>
            <a:ext cx="2357438" cy="2286000"/>
          </a:xfrm>
          <a:prstGeom prst="rect">
            <a:avLst/>
          </a:prstGeom>
        </p:spPr>
      </p:pic>
      <p:pic>
        <p:nvPicPr>
          <p:cNvPr id="6" name="Рисунок 5" descr="4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1785926"/>
            <a:ext cx="2357454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395</TotalTime>
  <Words>380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Использование японской вышивки сашико в дизайне изделий</vt:lpstr>
      <vt:lpstr>Слайд 2</vt:lpstr>
      <vt:lpstr>Слайд 3</vt:lpstr>
      <vt:lpstr>Узоры в вышивке сашико</vt:lpstr>
      <vt:lpstr>Слайд 5</vt:lpstr>
      <vt:lpstr>Слайд 6</vt:lpstr>
      <vt:lpstr>                                                                                                      Материалы   </vt:lpstr>
      <vt:lpstr>Инструменты</vt:lpstr>
      <vt:lpstr>Подготовительный этап</vt:lpstr>
      <vt:lpstr>Техника вышивания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Computer</cp:lastModifiedBy>
  <cp:revision>43</cp:revision>
  <dcterms:created xsi:type="dcterms:W3CDTF">2012-01-26T15:57:07Z</dcterms:created>
  <dcterms:modified xsi:type="dcterms:W3CDTF">2012-04-18T20:11:30Z</dcterms:modified>
</cp:coreProperties>
</file>