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E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7" autoAdjust="0"/>
    <p:restoredTop sz="90226" autoAdjust="0"/>
  </p:normalViewPr>
  <p:slideViewPr>
    <p:cSldViewPr>
      <p:cViewPr varScale="1">
        <p:scale>
          <a:sx n="50" d="100"/>
          <a:sy n="50" d="100"/>
        </p:scale>
        <p:origin x="1243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9F38-0B56-45C6-BBDA-BFA9FA023D1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B38F-ED67-4AF9-826A-64256D690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9F38-0B56-45C6-BBDA-BFA9FA023D1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B38F-ED67-4AF9-826A-64256D690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9F38-0B56-45C6-BBDA-BFA9FA023D1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B38F-ED67-4AF9-826A-64256D690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9F38-0B56-45C6-BBDA-BFA9FA023D1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B38F-ED67-4AF9-826A-64256D690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9F38-0B56-45C6-BBDA-BFA9FA023D1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B38F-ED67-4AF9-826A-64256D690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9F38-0B56-45C6-BBDA-BFA9FA023D1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B38F-ED67-4AF9-826A-64256D690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9F38-0B56-45C6-BBDA-BFA9FA023D1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B38F-ED67-4AF9-826A-64256D690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9F38-0B56-45C6-BBDA-BFA9FA023D1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B38F-ED67-4AF9-826A-64256D690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9F38-0B56-45C6-BBDA-BFA9FA023D1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B38F-ED67-4AF9-826A-64256D690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9F38-0B56-45C6-BBDA-BFA9FA023D1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B38F-ED67-4AF9-826A-64256D690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9F38-0B56-45C6-BBDA-BFA9FA023D1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B38F-ED67-4AF9-826A-64256D690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79F38-0B56-45C6-BBDA-BFA9FA023D13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1B38F-ED67-4AF9-826A-64256D690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46785-df972393d4ba5d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28803"/>
            <a:ext cx="7772400" cy="167164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Проект</a:t>
            </a:r>
            <a:b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«Огород на подоконнике»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3714752"/>
            <a:ext cx="5286412" cy="135732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Автор: воспитатель МКДОУ д/с №5 «Родничок»</a:t>
            </a:r>
          </a:p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Сальникова Н.М.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9218" name="Picture 2" descr="http://antalpiti.ru/files/99604/solnyshko_7.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0"/>
            <a:ext cx="2428860" cy="2428916"/>
          </a:xfrm>
          <a:prstGeom prst="rect">
            <a:avLst/>
          </a:prstGeom>
          <a:noFill/>
        </p:spPr>
      </p:pic>
      <p:pic>
        <p:nvPicPr>
          <p:cNvPr id="9222" name="Picture 6" descr="http://pic4you.ru/allimage/y2012/05-05/12216/198838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786190"/>
            <a:ext cx="4929222" cy="2786058"/>
          </a:xfrm>
          <a:prstGeom prst="rect">
            <a:avLst/>
          </a:prstGeom>
          <a:noFill/>
        </p:spPr>
      </p:pic>
      <p:pic>
        <p:nvPicPr>
          <p:cNvPr id="9" name="Picture 6" descr="http://pic4you.ru/allimage/y2012/05-05/12216/198838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8714" y="3938590"/>
            <a:ext cx="4929222" cy="2786058"/>
          </a:xfrm>
          <a:prstGeom prst="rect">
            <a:avLst/>
          </a:prstGeom>
          <a:noFill/>
        </p:spPr>
      </p:pic>
      <p:pic>
        <p:nvPicPr>
          <p:cNvPr id="9224" name="Picture 8" descr="http://pic4you.ru/allimage/y2012/05-05/12216/198838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5143512"/>
            <a:ext cx="2286016" cy="1428736"/>
          </a:xfrm>
          <a:prstGeom prst="rect">
            <a:avLst/>
          </a:prstGeom>
          <a:noFill/>
        </p:spPr>
      </p:pic>
      <p:pic>
        <p:nvPicPr>
          <p:cNvPr id="11" name="Picture 8" descr="http://img0.liveinternet.ru/images/attach/c/7/98/234/98234574_8_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855147">
            <a:off x="7136689" y="3695990"/>
            <a:ext cx="1133475" cy="1066801"/>
          </a:xfrm>
          <a:prstGeom prst="rect">
            <a:avLst/>
          </a:prstGeom>
          <a:noFill/>
        </p:spPr>
      </p:pic>
      <p:sp>
        <p:nvSpPr>
          <p:cNvPr id="9226" name="AutoShape 10" descr="http://cs3.a5.ru/media/28/29/08/512_2829087682b44947cf7eac2f9fed8900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46785-df972393d4ba5d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058152" cy="171451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Цель: </a:t>
            </a:r>
            <a:r>
              <a:rPr lang="ru-RU" sz="2400" dirty="0" smtClean="0">
                <a:latin typeface="Comic Sans MS" pitchFamily="66" charset="0"/>
              </a:rPr>
              <a:t/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700" dirty="0">
                <a:latin typeface="Comic Sans MS" pitchFamily="66" charset="0"/>
              </a:rPr>
              <a:t>Формирование у детей интереса к опытнической и исследовательской деятельности по выращиванию культурных растений в комнатных условиях</a:t>
            </a:r>
            <a:r>
              <a:rPr lang="ru-RU" sz="2400" dirty="0">
                <a:latin typeface="Comic Sans MS" pitchFamily="66" charset="0"/>
              </a:rPr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214554"/>
            <a:ext cx="8001056" cy="4143404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Задачи: 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Расширить представления детей о растениях. Выяснить какие условия нужны для их развития и роста.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Обогатить и активизировать словарь детей за счет загадок, пословиц, стихов, сказок.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Развивать познавательные и творческие способности через продуктивную деятельность.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Формировать бережное отношение к своему труду и труду взрослых.</a:t>
            </a:r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46785-df972393d4ba5d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Участники проекта: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071678"/>
            <a:ext cx="3200416" cy="914400"/>
          </a:xfrm>
          <a:prstGeom prst="rect">
            <a:avLst/>
          </a:prstGeom>
          <a:solidFill>
            <a:srgbClr val="21EB7C"/>
          </a:solidFill>
          <a:scene3d>
            <a:camera prst="orthographicFront"/>
            <a:lightRig rig="threePt" dir="t"/>
          </a:scene3d>
          <a:sp3d extrusionH="120650">
            <a:bevelT w="234950" h="177800" prst="coolSlan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педагоги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3286124"/>
            <a:ext cx="3200416" cy="914400"/>
          </a:xfrm>
          <a:prstGeom prst="rect">
            <a:avLst/>
          </a:prstGeom>
          <a:solidFill>
            <a:srgbClr val="21EB7C"/>
          </a:solidFill>
          <a:scene3d>
            <a:camera prst="orthographicFront"/>
            <a:lightRig rig="threePt" dir="t"/>
          </a:scene3d>
          <a:sp3d extrusionH="120650">
            <a:bevelT w="234950" h="177800" prst="coolSlan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воспитанники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4643446"/>
            <a:ext cx="3200416" cy="914400"/>
          </a:xfrm>
          <a:prstGeom prst="rect">
            <a:avLst/>
          </a:prstGeom>
          <a:solidFill>
            <a:srgbClr val="21EB7C"/>
          </a:solidFill>
          <a:scene3d>
            <a:camera prst="orthographicFront"/>
            <a:lightRig rig="threePt" dir="t"/>
          </a:scene3d>
          <a:sp3d extrusionH="120650">
            <a:bevelT w="234950" h="177800" prst="coolSlant"/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родители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7170" name="AutoShape 2" descr="http://cs3.a5.ru/media/28/29/08/512_2829087682b44947cf7eac2f9fed8900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512_2829087682b44947cf7eac2f9fed8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4357694"/>
            <a:ext cx="2336593" cy="2053093"/>
          </a:xfrm>
          <a:prstGeom prst="rect">
            <a:avLst/>
          </a:prstGeom>
        </p:spPr>
      </p:pic>
      <p:pic>
        <p:nvPicPr>
          <p:cNvPr id="10" name="Рисунок 9" descr="512_2829087682b44947cf7eac2f9fed8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7" y="3571876"/>
            <a:ext cx="2643174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46785-df972393d4ba5d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28604"/>
            <a:ext cx="7572428" cy="4572032"/>
          </a:xfrm>
        </p:spPr>
        <p:txBody>
          <a:bodyPr>
            <a:normAutofit fontScale="92500"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Comic Sans MS" pitchFamily="66" charset="0"/>
              </a:rPr>
              <a:t>I</a:t>
            </a:r>
            <a:r>
              <a:rPr lang="ru-RU" sz="4400" b="1" dirty="0" smtClean="0">
                <a:solidFill>
                  <a:srgbClr val="0070C0"/>
                </a:solidFill>
                <a:latin typeface="Comic Sans MS" pitchFamily="66" charset="0"/>
              </a:rPr>
              <a:t> этап: Подготовительный</a:t>
            </a:r>
          </a:p>
          <a:p>
            <a:pPr algn="l"/>
            <a:endParaRPr lang="ru-RU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Подбор  художественной и методической литературы, настольных или дидактических игр  по теме проекта;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Изготовление табличек с названиями растений, датой посадки и появления первых всходов;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Консультация для родителей  об участии в проекте 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«Огород на подоконнике»;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Приобретение семян овощных и цветочных культур, почвы и емкостей для посадки.</a:t>
            </a:r>
          </a:p>
          <a:p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6146" name="AutoShape 2" descr="http://pic4you.ru/allimage/y2012/05-05/12216/198837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://pic4you.ru/allimage/y2012/05-05/12216/198837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://pic4you.ru/allimage/y2012/05-05/12216/198837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http://im7-tub-ru.yandex.net/i?id=791810644-31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512_2829087682b44947cf7eac2f9fed8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3571876"/>
            <a:ext cx="2643174" cy="2786082"/>
          </a:xfrm>
          <a:prstGeom prst="rect">
            <a:avLst/>
          </a:prstGeom>
        </p:spPr>
      </p:pic>
      <p:pic>
        <p:nvPicPr>
          <p:cNvPr id="11" name="Рисунок 10" descr="512_2829087682b44947cf7eac2f9fed8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5072074"/>
            <a:ext cx="2643174" cy="1428760"/>
          </a:xfrm>
          <a:prstGeom prst="rect">
            <a:avLst/>
          </a:prstGeom>
        </p:spPr>
      </p:pic>
      <p:pic>
        <p:nvPicPr>
          <p:cNvPr id="12" name="Рисунок 11" descr="0_5fb71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050" y="3500438"/>
            <a:ext cx="1123950" cy="112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46785-df972393d4ba5d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14300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II 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 этап: Исследовательский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714488"/>
            <a:ext cx="7286676" cy="414340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Посадка и наблюдение за всходами и  ростом растений;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Проведение опытов-экспериментов;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Установление связей: растение-земля, растение- вода, растение-свет; 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Фиксирование результатов в рисунках и фотографиях;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122" name="Picture 2" descr="http://cs3.a5.ru/media/28/29/08/512_2829087682b44947cf7eac2f9fed89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24" y="3357562"/>
            <a:ext cx="3714776" cy="3214686"/>
          </a:xfrm>
          <a:prstGeom prst="rect">
            <a:avLst/>
          </a:prstGeom>
          <a:noFill/>
        </p:spPr>
      </p:pic>
      <p:pic>
        <p:nvPicPr>
          <p:cNvPr id="6" name="Picture 8" descr="http://img0.liveinternet.ru/images/attach/c/7/98/234/98234574_8_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08841">
            <a:off x="7046462" y="3763448"/>
            <a:ext cx="1133475" cy="106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46785-df972393d4ba5d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не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57166"/>
            <a:ext cx="4396650" cy="3469033"/>
          </a:xfrm>
          <a:prstGeom prst="rect">
            <a:avLst/>
          </a:prstGeom>
        </p:spPr>
      </p:pic>
      <p:pic>
        <p:nvPicPr>
          <p:cNvPr id="5" name="Рисунок 4" descr="фото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2786058"/>
            <a:ext cx="4355696" cy="3793909"/>
          </a:xfrm>
          <a:prstGeom prst="rect">
            <a:avLst/>
          </a:prstGeom>
        </p:spPr>
      </p:pic>
      <p:pic>
        <p:nvPicPr>
          <p:cNvPr id="3078" name="Picture 6" descr="http://izobcbs.ucoz.ru/Obslugivanie/0_5fb71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785794"/>
            <a:ext cx="1123950" cy="112395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596" y="3929066"/>
            <a:ext cx="3714776" cy="2571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Был сначала я ростком,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atin typeface="Comic Sans MS" pitchFamily="66" charset="0"/>
                <a:ea typeface="+mj-ea"/>
                <a:cs typeface="+mj-cs"/>
              </a:rPr>
              <a:t>Расцвету потом цветком. Солнышко меня согреет, Семена мои поспеют, в землю снова упадут, и росточком прорастут!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6785-df972393d4ba5da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28694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III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этап- заключительный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1472" y="1285860"/>
            <a:ext cx="8229600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Офор</a:t>
            </a:r>
            <a:r>
              <a:rPr lang="ru-RU" sz="2400" b="1" baseline="0" dirty="0" smtClean="0">
                <a:latin typeface="Comic Sans MS" pitchFamily="66" charset="0"/>
                <a:ea typeface="+mj-ea"/>
                <a:cs typeface="+mj-cs"/>
              </a:rPr>
              <a:t>мление</a:t>
            </a:r>
            <a:r>
              <a:rPr lang="ru-RU" sz="2400" b="1" dirty="0" smtClean="0">
                <a:latin typeface="Comic Sans MS" pitchFamily="66" charset="0"/>
                <a:ea typeface="+mj-ea"/>
                <a:cs typeface="+mj-cs"/>
              </a:rPr>
              <a:t> фотовыставки «От семечка к ростку»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Создание огорода на </a:t>
            </a:r>
            <a:r>
              <a:rPr lang="ru-RU" sz="2400" b="1" dirty="0" smtClean="0">
                <a:latin typeface="Comic Sans MS" pitchFamily="66" charset="0"/>
                <a:ea typeface="+mj-ea"/>
                <a:cs typeface="+mj-cs"/>
              </a:rPr>
              <a:t>окне.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9" name="Рисунок 8" descr="DSCN09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643182"/>
            <a:ext cx="5643602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6785-df972393d4ba5da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8638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latin typeface="Comic Sans MS" pitchFamily="66" charset="0"/>
              </a:rPr>
              <a:t>" У ворот шумит народ. Где тут зимний огород? Говорят, что там растет. Огуречная рассада. И укропчик и лучок. Смотрят все на огород, И уходят открыв рот"</a:t>
            </a:r>
          </a:p>
        </p:txBody>
      </p:sp>
      <p:pic>
        <p:nvPicPr>
          <p:cNvPr id="6" name="Рисунок 5" descr="DSCN09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85728"/>
            <a:ext cx="7572428" cy="4786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46785-df972393d4ba5d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246785-df972393d4ba5da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28599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Спасибо за внимание!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245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Comic Sans MS</vt:lpstr>
      <vt:lpstr>Wingdings</vt:lpstr>
      <vt:lpstr>Тема Office</vt:lpstr>
      <vt:lpstr>Проект «Огород на подоконнике»</vt:lpstr>
      <vt:lpstr>Цель:  Формирование у детей интереса к опытнической и исследовательской деятельности по выращиванию культурных растений в комнатных условиях.</vt:lpstr>
      <vt:lpstr>Участники проекта:</vt:lpstr>
      <vt:lpstr>Презентация PowerPoint</vt:lpstr>
      <vt:lpstr>II  этап: Исследовательский</vt:lpstr>
      <vt:lpstr>Презентация PowerPoint</vt:lpstr>
      <vt:lpstr>III этап- заключительный.</vt:lpstr>
      <vt:lpstr>" У ворот шумит народ. Где тут зимний огород? Говорят, что там растет. Огуречная рассада. И укропчик и лучок. Смотрят все на огород, И уходят открыв рот"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«Огород на подоконнике»</dc:title>
  <dc:creator>User</dc:creator>
  <cp:lastModifiedBy>Учетная запись Майкрософт</cp:lastModifiedBy>
  <cp:revision>60</cp:revision>
  <dcterms:created xsi:type="dcterms:W3CDTF">2014-04-15T05:25:48Z</dcterms:created>
  <dcterms:modified xsi:type="dcterms:W3CDTF">2014-04-20T03:29:15Z</dcterms:modified>
</cp:coreProperties>
</file>