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7" r:id="rId4"/>
    <p:sldId id="268" r:id="rId5"/>
    <p:sldId id="270" r:id="rId6"/>
    <p:sldId id="269" r:id="rId7"/>
    <p:sldId id="271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7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2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8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7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7D2E-A499-4775-9C16-6BF1863F18E6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6460-8577-42BC-ABB7-CC414EAB3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7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чем мечтают герои мультфильмов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</a:t>
            </a:r>
            <a:r>
              <a:rPr lang="ru-RU" dirty="0" smtClean="0"/>
              <a:t>. Екатеринбург</a:t>
            </a:r>
          </a:p>
          <a:p>
            <a:r>
              <a:rPr lang="ru-RU" dirty="0" smtClean="0"/>
              <a:t>МАДОУ № 564</a:t>
            </a:r>
          </a:p>
          <a:p>
            <a:r>
              <a:rPr lang="ru-RU" dirty="0" smtClean="0"/>
              <a:t>Антипина Александра Михайловна</a:t>
            </a:r>
          </a:p>
          <a:p>
            <a:r>
              <a:rPr lang="ru-RU" dirty="0" smtClean="0"/>
              <a:t>Учитель-логопед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2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37" y="2635193"/>
            <a:ext cx="2407925" cy="31211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88604" y="1045543"/>
            <a:ext cx="2432277" cy="183968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4" b="95918" l="1105" r="97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435" y="124222"/>
            <a:ext cx="2699657" cy="2510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" b="98309" l="2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33" t="6669" r="6204" b="5687"/>
          <a:stretch/>
        </p:blipFill>
        <p:spPr>
          <a:xfrm>
            <a:off x="6855959" y="2031490"/>
            <a:ext cx="1509999" cy="16752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068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flipH="1"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 flipH="1"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8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7750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flipH="1"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6" y="2273786"/>
            <a:ext cx="2298197" cy="31211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0"/>
          <a:stretch/>
        </p:blipFill>
        <p:spPr>
          <a:xfrm>
            <a:off x="3937084" y="1532331"/>
            <a:ext cx="2158584" cy="2097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725" y="2079651"/>
            <a:ext cx="1825927" cy="23015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8010" y="569837"/>
            <a:ext cx="2648717" cy="2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068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21" y="1854222"/>
            <a:ext cx="1745930" cy="33495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82" y="892627"/>
            <a:ext cx="3048000" cy="1627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5296" y="2498501"/>
            <a:ext cx="2644805" cy="12370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622" y="317828"/>
            <a:ext cx="2366713" cy="18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068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flipH="1"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 flipH="1"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3153"/>
            <a:ext cx="3090930" cy="33805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861" y="944715"/>
            <a:ext cx="1856101" cy="2415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952" y="412682"/>
            <a:ext cx="2144397" cy="2859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427" y="755246"/>
            <a:ext cx="1516373" cy="1516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40" y="848345"/>
            <a:ext cx="1675251" cy="17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556" y="1698171"/>
            <a:ext cx="2490335" cy="35655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068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flipH="1"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 flipH="1"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08092">
            <a:off x="3429172" y="933402"/>
            <a:ext cx="2497832" cy="1529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039" y="549143"/>
            <a:ext cx="1233178" cy="2880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3553">
            <a:off x="8313057" y="691127"/>
            <a:ext cx="1861457" cy="24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068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flipH="1"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 flipH="1"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34" y="1997021"/>
            <a:ext cx="2778380" cy="33851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854" y="931282"/>
            <a:ext cx="2833352" cy="2329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206" y="1760779"/>
            <a:ext cx="1872343" cy="20125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982" y="499921"/>
            <a:ext cx="2208283" cy="14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57" y="5455403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4701" y="5595662"/>
            <a:ext cx="1741027" cy="6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4702" y="5455402"/>
            <a:ext cx="1741026" cy="6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294" y="4971366"/>
            <a:ext cx="4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8294" y="5510422"/>
            <a:ext cx="456448" cy="14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4271" y="95623"/>
            <a:ext cx="9048427" cy="406869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00575" y="5455402"/>
            <a:ext cx="2143517" cy="20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4248" y="5110674"/>
            <a:ext cx="464725" cy="18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07712" y="5510422"/>
            <a:ext cx="104931" cy="852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flipH="1">
            <a:off x="5837308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 flipH="1">
            <a:off x="6863337" y="5394944"/>
            <a:ext cx="1035843" cy="288023"/>
          </a:xfrm>
          <a:prstGeom prst="doubleWave">
            <a:avLst>
              <a:gd name="adj1" fmla="val 12500"/>
              <a:gd name="adj2" fmla="val 3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17" y="2164603"/>
            <a:ext cx="2491883" cy="3322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403" y="986610"/>
            <a:ext cx="1756229" cy="2226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965" y="644709"/>
            <a:ext cx="2071598" cy="2205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736" y="644709"/>
            <a:ext cx="1599983" cy="19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60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 чем мечтают герои мультфильмов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Звуковые дорожки</dc:title>
  <dc:creator>Sofya Antipina</dc:creator>
  <cp:lastModifiedBy>Sofya Antipina</cp:lastModifiedBy>
  <cp:revision>41</cp:revision>
  <dcterms:created xsi:type="dcterms:W3CDTF">2015-08-05T06:52:25Z</dcterms:created>
  <dcterms:modified xsi:type="dcterms:W3CDTF">2015-09-24T20:14:17Z</dcterms:modified>
</cp:coreProperties>
</file>