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70" r:id="rId6"/>
    <p:sldId id="271" r:id="rId7"/>
    <p:sldId id="260" r:id="rId8"/>
    <p:sldId id="266" r:id="rId9"/>
    <p:sldId id="261" r:id="rId10"/>
    <p:sldId id="267" r:id="rId11"/>
    <p:sldId id="262" r:id="rId12"/>
    <p:sldId id="263" r:id="rId13"/>
    <p:sldId id="272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93381" autoAdjust="0"/>
  </p:normalViewPr>
  <p:slideViewPr>
    <p:cSldViewPr>
      <p:cViewPr varScale="1">
        <p:scale>
          <a:sx n="105" d="100"/>
          <a:sy n="105" d="100"/>
        </p:scale>
        <p:origin x="-12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50356DD-F6DE-4994-B5AC-5EDF1A3A26DE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A65CD699-8864-44E2-98DD-A7F33C8E1EC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56DD-F6DE-4994-B5AC-5EDF1A3A26DE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D699-8864-44E2-98DD-A7F33C8E1E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56DD-F6DE-4994-B5AC-5EDF1A3A26DE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D699-8864-44E2-98DD-A7F33C8E1E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56DD-F6DE-4994-B5AC-5EDF1A3A26DE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D699-8864-44E2-98DD-A7F33C8E1ECA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50356DD-F6DE-4994-B5AC-5EDF1A3A26DE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D699-8864-44E2-98DD-A7F33C8E1EC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56DD-F6DE-4994-B5AC-5EDF1A3A26DE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D699-8864-44E2-98DD-A7F33C8E1EC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56DD-F6DE-4994-B5AC-5EDF1A3A26DE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D699-8864-44E2-98DD-A7F33C8E1EC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0356DD-F6DE-4994-B5AC-5EDF1A3A26DE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D699-8864-44E2-98DD-A7F33C8E1EC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56DD-F6DE-4994-B5AC-5EDF1A3A26DE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D699-8864-44E2-98DD-A7F33C8E1E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50356DD-F6DE-4994-B5AC-5EDF1A3A26DE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D699-8864-44E2-98DD-A7F33C8E1EC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50356DD-F6DE-4994-B5AC-5EDF1A3A26DE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D699-8864-44E2-98DD-A7F33C8E1EC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050356DD-F6DE-4994-B5AC-5EDF1A3A26DE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A65CD699-8864-44E2-98DD-A7F33C8E1EC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1772816"/>
            <a:ext cx="5544616" cy="4464496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познавательно- речевому развитию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Коррекционной группы детей раннего возраста «Матрёшки»</a:t>
            </a:r>
          </a:p>
          <a:p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«Нас сказка учит говорить»</a:t>
            </a:r>
          </a:p>
          <a:p>
            <a:endParaRPr lang="ru-RU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Воспитатели: </a:t>
            </a: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Кекина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Александра Иосифовна,          </a:t>
            </a:r>
          </a:p>
          <a:p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1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Кекина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Надежда Николаевна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332657"/>
            <a:ext cx="5616624" cy="1224135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дошкольное образовательное учреждение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 № 2 комбинированного вида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Петродворцового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Санкт - Петербурга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02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62172"/>
          </a:xfrm>
        </p:spPr>
        <p:txBody>
          <a:bodyPr/>
          <a:lstStyle/>
          <a:p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развивали активную речь, посредством включения в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общение с взрослыми и игры со сверстниками под руководством взрослого</a:t>
            </a:r>
            <a:endParaRPr lang="ru-RU" dirty="0"/>
          </a:p>
        </p:txBody>
      </p:sp>
      <p:pic>
        <p:nvPicPr>
          <p:cNvPr id="3" name="Picture 5" descr="C:\Users\Валера\Desktop\2013 -2014\Фото\Новая папка\DSC0089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282" y="1844823"/>
            <a:ext cx="2806857" cy="210542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Валера\Desktop\2013 -2014\DSC0000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556792"/>
            <a:ext cx="1855770" cy="247403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Валера\Desktop\2013 -2014\Фото\Новая папка\DSC0089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282" y="4160737"/>
            <a:ext cx="2754614" cy="20662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:\картинки\imgpreviewCA1OU3T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345" y="2052940"/>
            <a:ext cx="2039815" cy="1549904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Валера\Desktop\2013 -2014\фото мама2013\RSCN477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1" y="4160736"/>
            <a:ext cx="2808312" cy="210655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86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309867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рассматривании Сказки «Колобок»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--исследовали из чего мог быть колобок (тесто, снег, песок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какой он был формы, раз смог «…укатиться…»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Валера\Desktop\2013 -2014\DSC00080 (2)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604" y="1340768"/>
            <a:ext cx="3144400" cy="235861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алера\Desktop\2013 -2014\DSC0008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9976" y="4508880"/>
            <a:ext cx="3144400" cy="223224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Валера\Desktop\2013 -2014\DSC0007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9976" y="1350555"/>
            <a:ext cx="3157203" cy="236821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картинки\imgpreviewCALPT4WD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1484784"/>
            <a:ext cx="1658481" cy="161292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Валера\Desktop\2013 -2014\фото мама2013\DSCN481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039" y="4336739"/>
            <a:ext cx="3197965" cy="239874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Валера\Desktop\2013 -2014\DSC0013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0369" y="3324793"/>
            <a:ext cx="2948035" cy="221131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05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644734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Изучаем сказку «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Заюшкина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избушка».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экспериментируем с постройками из снега и дерева (что происходит, когда холодно (зимой), а что будет если снег  находится под воздействием тепла (солнца) – весной, а с домом деревянным какие изменения произошли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Валера\Desktop\2013 -2014\DSC0008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184750"/>
            <a:ext cx="2627904" cy="197118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Валера\Desktop\2013 -2014\Фото\Новая папка\20140121_16252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2603" y="1833375"/>
            <a:ext cx="1788639" cy="317980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Валера\Desktop\2013 -2014\Фото\Новая папка\DSC0098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402539"/>
            <a:ext cx="2520280" cy="189045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картинки\imgpreviewCA1XO2K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840" y="1556792"/>
            <a:ext cx="1738088" cy="246229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Валера\Desktop\2013 -2014\DSC0009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769" y="4373941"/>
            <a:ext cx="2589159" cy="194212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88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8601"/>
            <a:ext cx="8712967" cy="752127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Рассказывание ребятами сказки в процессе просмотра слайдов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Power Point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Mimio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«Что же будет…(варианты)»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924944"/>
            <a:ext cx="2473579" cy="269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3554" y="2924944"/>
            <a:ext cx="2341200" cy="274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99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707904" y="332657"/>
            <a:ext cx="5156060" cy="115212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91880" y="1628800"/>
            <a:ext cx="5472608" cy="3312368"/>
          </a:xfrm>
        </p:spPr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</a:pPr>
            <a:r>
              <a:rPr lang="ru-RU" sz="2000" cap="none" spc="12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дети интересуются окружающими предметами и активно действуют с ними, </a:t>
            </a:r>
            <a:r>
              <a:rPr lang="ru-RU" sz="2000" cap="none" spc="12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 удовольствием совершают действия </a:t>
            </a:r>
            <a:r>
              <a:rPr lang="ru-RU" sz="2000" cap="none" spc="12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 игрушками и другими предметами</a:t>
            </a:r>
            <a:r>
              <a:rPr lang="ru-RU" sz="2000" cap="none" spc="12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; у детей развивается активная речь, включенная </a:t>
            </a:r>
            <a:r>
              <a:rPr lang="ru-RU" sz="2000" cap="none" spc="12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общение, </a:t>
            </a:r>
            <a:r>
              <a:rPr lang="ru-RU" sz="2000" cap="none" spc="12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понимают речь </a:t>
            </a:r>
            <a:r>
              <a:rPr lang="ru-RU" sz="2000" cap="none" spc="12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взрослых, </a:t>
            </a:r>
            <a:r>
              <a:rPr lang="ru-RU" sz="2000" cap="none" spc="12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способны </a:t>
            </a:r>
            <a:r>
              <a:rPr lang="ru-RU" sz="2000" cap="none" spc="12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обратиться с вопросом и просьбой; </a:t>
            </a:r>
            <a:r>
              <a:rPr lang="ru-RU" sz="2000" cap="none" spc="12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проявляют </a:t>
            </a:r>
            <a:r>
              <a:rPr lang="ru-RU" sz="2000" cap="none" spc="12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интереса к стихам, сказкам, рассматриванию картинок.</a:t>
            </a:r>
            <a:br>
              <a:rPr lang="ru-RU" sz="2000" cap="none" spc="12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Валера\Desktop\2013 -2014\фото мама2013\RSCN486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437112"/>
            <a:ext cx="2304256" cy="172819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80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30953"/>
            <a:ext cx="3744416" cy="621783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96752"/>
            <a:ext cx="8291264" cy="5184576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с самого раннего возраста дети активно познают мир, исследуя всё вокруг, но речь ещё развита плохо, а язык  первых сказок ритмичен, тексты просты; повторяемость присказок, стихов стимулирует малышей к повторению слов, звукоподражанию, т.е. развитию речи и обогащению словаря. Не возможно развитие ребёнка  без исследования, изучения предметов окружающего мира, а сказки  изначально несут познавательный смысл, отображая почти реальные «немного изменённые» события. Для развития также необходимо самовыражение, реализация творческого потенциала ребёнка, а кто как не персонажи сказки дадут возможность проявить творчество, фантазию.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900" b="1" i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Продолжительность</a:t>
            </a:r>
            <a:r>
              <a:rPr lang="ru-RU" sz="29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90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 долгосрочный</a:t>
            </a:r>
            <a:endParaRPr lang="ru-RU" sz="29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945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539552" y="332656"/>
            <a:ext cx="8136904" cy="1800200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Цель: </a:t>
            </a:r>
            <a:r>
              <a:rPr lang="ru-RU" dirty="0" smtClean="0">
                <a:solidFill>
                  <a:schemeClr val="tx1">
                    <a:lumMod val="75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развитие интересов детей, любознательности и познавательной мотивации, развитие речи, как средства общения</a:t>
            </a:r>
            <a:endParaRPr lang="ru-RU" sz="2000" dirty="0" smtClean="0">
              <a:solidFill>
                <a:srgbClr val="00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568952" cy="396044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Задачи:</a:t>
            </a:r>
            <a:r>
              <a:rPr lang="ru-RU" sz="1800" b="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b="0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ru-RU" sz="1800" b="0" i="1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формирование познавательных действий, развитие воображения и творческой активности, формирование первичных представлений о себе, других людях, объектах окружающего мира</a:t>
            </a:r>
            <a:r>
              <a:rPr lang="ru-RU" sz="1800" b="0" i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800" b="0" i="1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об особенностях природы</a:t>
            </a:r>
            <a:r>
              <a:rPr lang="ru-RU" sz="1800" b="0" i="1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800" b="0" i="1" dirty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b="0" i="1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- обогащение активного словаря, развитие связной речи, развитие речевого творчества, развитие звуковой и интонационной культуры речи, знакомство с книжной культурой, детской литературой, понимание на слух различных жанров детской литературы.</a:t>
            </a:r>
            <a:endParaRPr lang="ru-RU" sz="1800" b="0" i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51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568952" cy="424847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задач в процессе различных видов детской деятельности характерных для данного возраста:</a:t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предметная деятельность и игры с составными и динамическими игрушками,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экспериментирование с материалами и веществами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общение с взрослым и игры со сверстниками под  руководством взрослого,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восприятие смысла сказок, стихов, рассматривание картинок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42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40160"/>
          </a:xfrm>
        </p:spPr>
        <p:txBody>
          <a:bodyPr>
            <a:noAutofit/>
          </a:bodyPr>
          <a:lstStyle/>
          <a:p>
            <a:pPr marL="171450" lvl="0" indent="-173736">
              <a:lnSpc>
                <a:spcPct val="115000"/>
              </a:lnSpc>
              <a:spcBef>
                <a:spcPts val="600"/>
              </a:spcBef>
            </a:pPr>
            <a:r>
              <a:rPr lang="ru-RU" sz="2000" b="1" spc="30" dirty="0" smtClean="0">
                <a:solidFill>
                  <a:srgbClr val="04617B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b="1" spc="30" dirty="0" smtClean="0">
                <a:solidFill>
                  <a:srgbClr val="04617B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1" spc="30" dirty="0" smtClean="0">
                <a:solidFill>
                  <a:srgbClr val="04617B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</a:t>
            </a:r>
            <a:r>
              <a:rPr lang="ru-RU" sz="2000" b="1" spc="3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ЭТАПЫ:</a:t>
            </a:r>
            <a:r>
              <a:rPr lang="ru-RU" sz="2000" b="1" spc="30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000" b="1" spc="30" dirty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000" b="1" spc="30" dirty="0" smtClean="0">
                <a:solidFill>
                  <a:srgbClr val="04617B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1.Организационный</a:t>
            </a:r>
            <a:r>
              <a:rPr lang="ru-RU" sz="2000" spc="30" dirty="0">
                <a:solidFill>
                  <a:srgbClr val="04617B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484784"/>
            <a:ext cx="8595360" cy="475142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buNone/>
            </a:pPr>
            <a:r>
              <a:rPr lang="ru-RU" sz="1800" i="1" u="sng" dirty="0">
                <a:solidFill>
                  <a:srgbClr val="04617B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процессе наблюдений</a:t>
            </a:r>
            <a:r>
              <a:rPr lang="ru-RU" sz="1800" dirty="0">
                <a:solidFill>
                  <a:srgbClr val="04617B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за детьми было замечено, что дети в основном играют каждый сам по себе или рядом с другими детьми, но совместных игр между ними, как правило нет. Это обусловлено </a:t>
            </a:r>
            <a:r>
              <a:rPr lang="ru-RU" sz="1800" dirty="0">
                <a:solidFill>
                  <a:srgbClr val="009DD9">
                    <a:lumMod val="50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адаптационным периодом, характерным для детей раннего возраста </a:t>
            </a:r>
            <a:r>
              <a:rPr lang="ru-RU" sz="1800" dirty="0">
                <a:solidFill>
                  <a:srgbClr val="04617B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возрастными особенностями. Проводились </a:t>
            </a:r>
            <a:r>
              <a:rPr lang="ru-RU" sz="1800" i="1" u="sng" dirty="0">
                <a:solidFill>
                  <a:srgbClr val="04617B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беседы с родителями и детьми,</a:t>
            </a:r>
            <a:r>
              <a:rPr lang="ru-RU" sz="1800" dirty="0">
                <a:solidFill>
                  <a:srgbClr val="04617B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с кем дети играют дома, на площадке (в основном со взрослыми или детьми более старшего возраста), в какие игры. Со сверстниками, как правило, дети практически не общаются.</a:t>
            </a:r>
            <a:br>
              <a:rPr lang="ru-RU" sz="1800" dirty="0">
                <a:solidFill>
                  <a:srgbClr val="04617B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1800" dirty="0">
                <a:solidFill>
                  <a:srgbClr val="04617B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Параллельно с изучением уровня знаний и интересов детей подбирали иллюстрации, книги, где персонажи совершают какие то действия вместе. Подбирали игры и упражнения для развития детей с присутствием персонажей, встречающихся в русских народных сказках, с познавательным смыслом на развитие воображения и творчества при изучении предметов окружающего мира. </a:t>
            </a:r>
            <a:endParaRPr lang="ru-RU" sz="1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3431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16255" cy="476672"/>
          </a:xfrm>
        </p:spPr>
        <p:txBody>
          <a:bodyPr>
            <a:normAutofit/>
          </a:bodyPr>
          <a:lstStyle/>
          <a:p>
            <a:r>
              <a:rPr lang="ru-RU" sz="1800" b="1" u="sng" spc="30" dirty="0" smtClean="0">
                <a:solidFill>
                  <a:srgbClr val="04617B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2. Основной </a:t>
            </a:r>
            <a:r>
              <a:rPr lang="ru-RU" sz="1800" b="1" u="sng" spc="30" dirty="0">
                <a:solidFill>
                  <a:srgbClr val="04617B">
                    <a:lumMod val="75000"/>
                  </a:srgb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этап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476672"/>
            <a:ext cx="8784976" cy="6120680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15000"/>
              </a:lnSpc>
              <a:buClr>
                <a:srgbClr val="0F6FC6"/>
              </a:buClr>
              <a:buNone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время наблюдений за детьми и на основании опыта предыдущих лет пришли к выводу, что персонажи и сюжеты русских народных сказок наиболее эффективны при работе с малышами 2-3 лет, для развития их любознательности и развития речи.      Развитие данных качеств не возможно без включения элементов поставленных задач в виды детской деятельности, характерные для детей данного возраста.</a:t>
            </a:r>
          </a:p>
          <a:p>
            <a:pPr marL="0" lvl="0" indent="0" algn="just">
              <a:lnSpc>
                <a:spcPct val="115000"/>
              </a:lnSpc>
              <a:buClr>
                <a:srgbClr val="0F6FC6"/>
              </a:buClr>
              <a:buNone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На примере сюжетов некоторых русских народных сказок постарались рассмотреть их не только читая, рассматривая иллюстрации, но и экспериментируя с материалами (ткань, камень, дерево, бумага, крупа) и веществами (песок, вода, снег), общаясь и играя со сверстниками и взрослыми.</a:t>
            </a:r>
          </a:p>
          <a:p>
            <a:pPr marL="0" lvl="0" indent="0" algn="just">
              <a:lnSpc>
                <a:spcPct val="115000"/>
              </a:lnSpc>
              <a:buClr>
                <a:srgbClr val="0F6FC6"/>
              </a:buClr>
              <a:buNone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</a:t>
            </a:r>
            <a:r>
              <a:rPr lang="ru-RU" sz="1400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После знакомства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ребят с персонажами (резиновые игрушки, деревянные, иллюстрации, силуэтные изображения). Читали сказки с рассматриванием иллюстраций или без наглядного сопровождения с повторением детьми сюжета, обсуждением.  </a:t>
            </a:r>
            <a:r>
              <a:rPr lang="ru-RU" sz="1400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Выясняли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из чего звери могли построить новый теремок (чтоб не сломался, не промок, весною не растаял), какое яичко снесла курочка (чтоб могло катиться, было не шершавое), какие перья были у петушка (лёгкие, воздушные, ветерку послушные), какой был колобок (раз смог укатиться по дорожке), что происходит со снегом под воздействием тепла. </a:t>
            </a:r>
            <a:r>
              <a:rPr lang="ru-RU" sz="1400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 помощи персонажей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обыгрывались сюжеты сказок, сначала с наглядным показом воспитателя и рассказыванием, но постепенно ребята всё более начинают проявлять самостоятельность. Вместе играют с героями, придумывают сюжеты самостоятельно (иногда с небольшой помощью взрослого). </a:t>
            </a:r>
          </a:p>
          <a:p>
            <a:pPr marL="0" lvl="0" indent="0" algn="just">
              <a:lnSpc>
                <a:spcPct val="115000"/>
              </a:lnSpc>
              <a:buClr>
                <a:srgbClr val="0F6FC6"/>
              </a:buClr>
              <a:buNone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8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3. Итоговый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Ребята в течение учебного года исследовали предметы окружающего мира. Полученные знания закреплялись в процессе интегрированной деятельности, направленной на развитие любознательных и познавательных интересов детей, для развития речи, обогащения словарного запаса. Ребята вместе с удовольствием играют, общаются, примеряют на себя роли и обязанности определённых персонажей. В процессе различных видов деятельности проявляют творчество, фантазию.</a:t>
            </a:r>
          </a:p>
          <a:p>
            <a:pPr marL="0" lvl="0" indent="0" algn="just">
              <a:lnSpc>
                <a:spcPct val="115000"/>
              </a:lnSpc>
              <a:buClr>
                <a:srgbClr val="0F6FC6"/>
              </a:buClr>
              <a:buNone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83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2852984"/>
            <a:ext cx="5112606" cy="136810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процессе изучения сказки «Курочка Ряба»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-экспериментировали с материалами и веществами(тяжёлый – лёгкий, тонет – не тонет, шершавый – гладкий….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Валера\Desktop\2013 -2014\Фото\Новая папка\DSC0087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7475" y="4005065"/>
            <a:ext cx="2648941" cy="198696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алера\Desktop\2013 -2014\Фото\Новая папка\DSC0087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854499"/>
            <a:ext cx="2664296" cy="199848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Валера\Desktop\2013 -2014\Фото\Новая папка\DSC0088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243" y="3645024"/>
            <a:ext cx="3062673" cy="229730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Валера\Desktop\2013 -2014\Фото\Новая папка\DSC0088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695871"/>
            <a:ext cx="2880322" cy="216052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картинки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562" y="5389251"/>
            <a:ext cx="1747125" cy="116263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F:\картинки\images (6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537" y="620689"/>
            <a:ext cx="1303943" cy="149476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08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711002" cy="157018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Развивали интерес детей к окружающим предметам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поддерживали желание действовать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 ними,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способствовали вовлечению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действия с игрушками и другими предметами; поддерживали интерес к рассматриванию  сказок,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иллюстраций; стремились к развитию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 детей активной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речи,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включенной в общение,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пониманию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речи взрослых,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способности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обратиться с вопросом и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просьбой… 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Валера\Desktop\2013 -2014\DSC0029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2154" y="4318566"/>
            <a:ext cx="2392254" cy="179442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Валера\Desktop\2013 -2014\DSC0064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4335432"/>
            <a:ext cx="2448271" cy="183644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G:\2013 -2014\DSC0061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2327670"/>
            <a:ext cx="2436205" cy="182739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2013 -2014\DSC0060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2348880"/>
            <a:ext cx="2506432" cy="188007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Валера\Desktop\2013 -2014\DSC0094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879300"/>
            <a:ext cx="2448272" cy="1917851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41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5796136" cy="1296144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изучением сказки «Теремок»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исследовали материалы из чего можно построить теремок ( песок (сухой, мокрый), дерево, бумага, ткань, камни…… 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Валера\Desktop\2013 -2014\DSC0007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2843" y="1628800"/>
            <a:ext cx="2549113" cy="186288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Валера\Desktop\2013 -2014\фото мама2013\DSCN455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030199"/>
            <a:ext cx="2465340" cy="184921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Валера\Desktop\2013 -2014\фото мама2013\DSCN480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7107" y="2914958"/>
            <a:ext cx="2375099" cy="178152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алера\Desktop\2013 -2014\фото мама2013\DSCN482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645" y="4696484"/>
            <a:ext cx="2610462" cy="195806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Валера\Desktop\2013 -2014\фото мама2013\RSCN4869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2206" y="4437112"/>
            <a:ext cx="2618226" cy="196356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52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635</TotalTime>
  <Words>740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Soho</vt:lpstr>
      <vt:lpstr>Государственное бюджетное дошкольное образовательное учреждение детский сад № 2 комбинированного вида Петродворцового района Санкт - Петербурга</vt:lpstr>
      <vt:lpstr>Актуальность:</vt:lpstr>
      <vt:lpstr>Задачи: - формирование познавательных действий, развитие воображения и творческой активности, формирование первичных представлений о себе, других людях, объектах окружающего мира об особенностях природы - обогащение активного словаря, развитие связной речи, развитие речевого творчества, развитие звуковой и интонационной культуры речи, знакомство с книжной культурой, детской литературой, понимание на слух различных жанров детской литературы.</vt:lpstr>
      <vt:lpstr>Решение задач в процессе различных видов детской деятельности характерных для данного возраста:  - предметная деятельность и игры с составными и динамическими игрушками, - экспериментирование с материалами и веществами  - общение с взрослым и игры со сверстниками под  руководством взрослого, - восприятие смысла сказок, стихов, рассматривание картинок </vt:lpstr>
      <vt:lpstr>                                      ЭТАПЫ: 1.Организационный. </vt:lpstr>
      <vt:lpstr>2. Основной этап</vt:lpstr>
      <vt:lpstr>В процессе изучения сказки «Курочка Ряба» -экспериментировали с материалами и веществами(тяжёлый – лёгкий, тонет – не тонет, шершавый – гладкий…. </vt:lpstr>
      <vt:lpstr> Развивали интерес детей к окружающим предметам и поддерживали желание действовать с ними, способствовали вовлечению в действия с игрушками и другими предметами; поддерживали интерес к рассматриванию  сказок, иллюстраций; стремились к развитию у детей активной речи, включенной в общение, пониманию речи взрослых, способности обратиться с вопросом и просьбой… </vt:lpstr>
      <vt:lpstr>При изучением сказки «Теремок» - исследовали материалы из чего можно построить теремок ( песок (сухой, мокрый), дерево, бумага, ткань, камни……  </vt:lpstr>
      <vt:lpstr>- развивали активную речь, посредством включения в общение с взрослыми и игры со сверстниками под руководством взрослого</vt:lpstr>
      <vt:lpstr> При рассматривании Сказки «Колобок» --исследовали из чего мог быть колобок (тесто, снег, песок - какой он был формы, раз смог «…укатиться…»</vt:lpstr>
      <vt:lpstr> Изучаем сказку «Заюшкина избушка». - экспериментируем с постройками из снега и дерева (что происходит, когда холодно (зимой), а что будет если снег  находится под воздействием тепла (солнца) – весной, а с домом деревянным какие изменения произошли</vt:lpstr>
      <vt:lpstr>Рассказывание ребятами сказки в процессе просмотра слайдов  Power Point и Mimio «Что же будет…(варианты)»</vt:lpstr>
      <vt:lpstr>дети интересуются окружающими предметами и активно действуют с ними, с удовольствием совершают действия с игрушками и другими предметами; у детей развивается активная речь, включенная в общение, понимают речь взрослых, способны обратиться с вопросом и просьбой; проявляют интереса к стихам, сказкам, рассматриванию картинок.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Валера</dc:creator>
  <cp:lastModifiedBy>Валера</cp:lastModifiedBy>
  <cp:revision>54</cp:revision>
  <dcterms:created xsi:type="dcterms:W3CDTF">2014-03-13T09:56:58Z</dcterms:created>
  <dcterms:modified xsi:type="dcterms:W3CDTF">2015-10-07T07:18:55Z</dcterms:modified>
</cp:coreProperties>
</file>