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4" r:id="rId3"/>
    <p:sldId id="299" r:id="rId4"/>
    <p:sldId id="263" r:id="rId5"/>
    <p:sldId id="277" r:id="rId6"/>
    <p:sldId id="301" r:id="rId7"/>
    <p:sldId id="31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40" autoAdjust="0"/>
  </p:normalViewPr>
  <p:slideViewPr>
    <p:cSldViewPr>
      <p:cViewPr>
        <p:scale>
          <a:sx n="75" d="100"/>
          <a:sy n="75" d="100"/>
        </p:scale>
        <p:origin x="12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46573A-4944-42BE-B49A-52A0A2C873E7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1F913D-F6F8-4CCA-8FDD-1249C2CCF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2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037F-689F-48AD-9E0E-0ACB01D0835F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2623-FCD7-46CD-816F-F408AAB4F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A70D-BF8B-4E53-A6D6-24263CB695C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5033C-A7D7-48F7-A1DC-3C6754F27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9FE83-EE1A-4C75-8984-8328870FD5F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8CC5-E0E7-4DC0-92BC-E2972A21D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F181-775E-4CAC-B562-ACFF151CB59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7536E-97B8-418A-BA64-8B4FFA07D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90D6-54B9-461F-923E-133DBEC6245E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81354-049C-482C-ABEA-830AEE6D4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384B-7FBD-401B-B6BD-2433FD1DFB0C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BC172-1753-476F-A5C4-8EA1E5AFE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D75D-7936-4FC6-B358-26A18A96D85E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333D-8BFC-40CF-9C84-FAA40959E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06C0-59B8-4443-BC2A-46CED012815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FFE5-6ED7-4CFE-945D-98F999FA0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DAD3-2C0C-4078-A9AA-7928B071342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ADB1-BFEC-41F6-A870-B7EBE76AF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0A19-9629-4D06-A25C-CFC035657D0A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534B-7E50-4AF3-A92A-4A07C8704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24B5-C016-46D3-80CB-71B5A04BAA94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D06E-E62B-42E8-89AD-F77E03173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DF6BF98-6D36-4AB9-9F3B-010EBB9A3FF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A99FDAD-269B-4DAB-BBA7-37F35290B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564" y="2420888"/>
            <a:ext cx="8577402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«Организация и осуществление информационно –разъяснительной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для родителей по вопросу подготовки и введению ФГОС ДО»</a:t>
            </a:r>
          </a:p>
        </p:txBody>
      </p:sp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3492500" y="598805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Прямоугольник 4"/>
          <p:cNvSpPr>
            <a:spLocks noChangeArrowheads="1"/>
          </p:cNvSpPr>
          <p:nvPr/>
        </p:nvSpPr>
        <p:spPr bwMode="auto">
          <a:xfrm>
            <a:off x="374650" y="357188"/>
            <a:ext cx="62134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Руководитель рабочей группы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по разработке проекта ФГОС ДО,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директор  Федерального института развития образования (ФИРО)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А.Г. Асмолов</a:t>
            </a:r>
          </a:p>
        </p:txBody>
      </p:sp>
      <p:pic>
        <p:nvPicPr>
          <p:cNvPr id="645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2714625"/>
            <a:ext cx="3525838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85750" y="714375"/>
            <a:ext cx="8429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Главная цель введения </a:t>
            </a: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Федеральных Государственных образовательных стандартов дошкольного образования (ФГОС ДО)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образования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Цели  ФГОС ДО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1700213"/>
            <a:ext cx="78486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Требования к результатам освоения ООП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625" y="2133600"/>
            <a:ext cx="8680450" cy="93503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215900" y="1268413"/>
            <a:ext cx="84597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ЭТАПЕ ЗАВЕРШЕНИЯ УРОВНЯ ДОШКОЛЬНОГО ОБРАЗОВАНИЯ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363" y="3429000"/>
            <a:ext cx="8748712" cy="13985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363" y="5013325"/>
            <a:ext cx="8748712" cy="13398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0" y="1208088"/>
            <a:ext cx="38750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Candara" pitchFamily="34" charset="0"/>
              </a:rPr>
              <a:t>Вчера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32350" y="1141413"/>
            <a:ext cx="3810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Candara" pitchFamily="34" charset="0"/>
              </a:rPr>
              <a:t>Сегодня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60350" y="1795463"/>
            <a:ext cx="3657600" cy="507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Ребёнок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объект обучения</a:t>
            </a:r>
          </a:p>
          <a:p>
            <a:pPr marL="457200" indent="-457200" defTabSz="1008063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2.Репродуктивные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способы  (методы)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08063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приобретение знаний, умений и навыков.</a:t>
            </a:r>
          </a:p>
          <a:p>
            <a:pPr marL="457200" indent="-457200" defTabSz="1008063" fontAlgn="auto">
              <a:spcBef>
                <a:spcPct val="50000"/>
              </a:spcBef>
              <a:spcAft>
                <a:spcPts val="0"/>
              </a:spcAft>
              <a:buAutoNum type="arabicPeriod" startAt="2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24400" y="1795463"/>
            <a:ext cx="4419600" cy="36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Ребёнок 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активный субъект деятельности.</a:t>
            </a:r>
          </a:p>
          <a:p>
            <a:pPr marL="457200" indent="-457200" defTabSz="914414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Инновационные технологии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(игровые, исследовательские, проектные).</a:t>
            </a:r>
          </a:p>
          <a:p>
            <a:pPr defTabSz="914414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формирование способностей.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3525838" y="1992313"/>
            <a:ext cx="1165225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500438" y="3429000"/>
            <a:ext cx="117475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3571875" y="4643438"/>
            <a:ext cx="1219200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6" grpId="0"/>
      <p:bldP spid="6157" grpId="0" animBg="1"/>
      <p:bldP spid="6158" grpId="0" animBg="1"/>
      <p:bldP spid="6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4650" y="549275"/>
            <a:ext cx="8374063" cy="7110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Разработчики стандарта красной нитью проводят утверждение о том, что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ребенок должен быть готов к школе, а школа должна быть готова к ребенку».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Они указывают на то, что все родители должны знать о том, что для успешной адаптации к школьной жизни гораздо важнее, чем умение читать и считать, ребенку нужны психологическая стабильность, высокая самооценка, вера в свои силы и социальные способности.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 эти психологические характеристики лежат в основе высокой мотивации детей к обучению в школе.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Именно поэтому они обозначены в стандарте как целевые ориентиры для всех участников образовательных отношений.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1246</TotalTime>
  <Words>335</Words>
  <Application>Microsoft Office PowerPoint</Application>
  <PresentationFormat>Экран (4:3)</PresentationFormat>
  <Paragraphs>39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МДОУ детский сад № 125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Исправникова Н.А.</dc:creator>
  <cp:lastModifiedBy>Людмила</cp:lastModifiedBy>
  <cp:revision>89</cp:revision>
  <dcterms:modified xsi:type="dcterms:W3CDTF">2014-10-14T12:14:42Z</dcterms:modified>
</cp:coreProperties>
</file>