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9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AF286"/>
    <a:srgbClr val="CC009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9" autoAdjust="0"/>
    <p:restoredTop sz="94660"/>
  </p:normalViewPr>
  <p:slideViewPr>
    <p:cSldViewPr>
      <p:cViewPr varScale="1">
        <p:scale>
          <a:sx n="82" d="100"/>
          <a:sy n="82" d="100"/>
        </p:scale>
        <p:origin x="-9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2C64B-9F04-4AC7-9AF1-81BA1DFFF42D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C606F-7904-4697-A393-5DE9D934A6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05815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«Мы хотим быть туристами»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929066"/>
            <a:ext cx="4071966" cy="1400188"/>
          </a:xfrm>
        </p:spPr>
        <p:txBody>
          <a:bodyPr>
            <a:normAutofit/>
          </a:bodyPr>
          <a:lstStyle/>
          <a:p>
            <a:r>
              <a:rPr lang="ru-RU" sz="1400" b="1" smtClean="0">
                <a:solidFill>
                  <a:srgbClr val="0000FF"/>
                </a:solidFill>
              </a:rPr>
              <a:t> Воспитател</a:t>
            </a:r>
            <a:r>
              <a:rPr lang="ru-RU" sz="1400" b="1" smtClean="0">
                <a:solidFill>
                  <a:srgbClr val="0000FF"/>
                </a:solidFill>
              </a:rPr>
              <a:t>ь</a:t>
            </a:r>
            <a:r>
              <a:rPr lang="ru-RU" sz="1400" b="1" smtClean="0">
                <a:solidFill>
                  <a:srgbClr val="0000FF"/>
                </a:solidFill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</a:rPr>
              <a:t>:</a:t>
            </a:r>
            <a:r>
              <a:rPr lang="en-US" sz="1400" b="1" dirty="0" smtClean="0">
                <a:solidFill>
                  <a:srgbClr val="0000FF"/>
                </a:solidFill>
              </a:rPr>
              <a:t>   </a:t>
            </a:r>
            <a:r>
              <a:rPr lang="ru-RU" sz="1400" b="1" dirty="0" smtClean="0">
                <a:solidFill>
                  <a:srgbClr val="0000FF"/>
                </a:solidFill>
              </a:rPr>
              <a:t>  Ягудина Е.В</a:t>
            </a:r>
            <a:r>
              <a:rPr lang="en-US" sz="1400" b="1" dirty="0" smtClean="0">
                <a:solidFill>
                  <a:srgbClr val="0000FF"/>
                </a:solidFill>
              </a:rPr>
              <a:t>.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dirty="0" smtClean="0">
                <a:solidFill>
                  <a:srgbClr val="0000FF"/>
                </a:solidFill>
              </a:rPr>
              <a:t>                                                               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с приоритетным осуществлением деятельности по одному из направлений – детский сад № 3 «Незабудка» 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592933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г. Протвино     2015г.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072676"/>
            <a:ext cx="828680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отя наши детки ещё маленькие, но они знают, что нужно делать, чтобы стать настоящим туристом: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нужно совершать пешие прогулки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нужно заниматься спортом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закаляться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 нужно мыть руки после игр на улице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чтобы не болеть: кататься на лыжах, коньках, санках.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25602" name="Picture 2" descr="C:\Documents and Settings\Admin\Рабочий стол\Новая папка (2)\скачанные файлы (7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28926" y="3786190"/>
            <a:ext cx="3357586" cy="3220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 по основным направлениям развития: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28828" y="857232"/>
            <a:ext cx="6715172" cy="1857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Физкультурно-оздоровительное: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Продолжать работу по укреплению здоровья, развитию двигательных способностей и качеств (ловкости, быстроты, силы, гибкости) 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формировать у детей потребность в ежедневной двигательной активности;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 знакомить с доступными для детей дошкольного возраста способами укрепления здоровья.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4282" y="2714620"/>
            <a:ext cx="607223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Познавательно-речевое развитие: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Продолжать развивать речь и речевое общение дошкольников;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Стимулировать интерес детей к познанию окружающего мира посредством представлений о природе и человеке;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 Воспитывать у детей интерес, внимание и доброжелательное отношение к объектам окружающего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мира.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500430" y="4643446"/>
            <a:ext cx="564357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Социально-личностное: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Развивать у детей основы социального сознания;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Формировать навыки общения и поведения, чувства взаимоуважения, любви, сочувствия, доброжелательность;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 Знакомить с правилами безопасного поведения;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4. Воспитывать дружеские взаимоотношения в совместной игре.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0" name="Picture 6" descr="C:\Documents and Settings\Admin\Рабочий стол\Новая папка (2)\zaryadk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2133600" cy="1285884"/>
          </a:xfrm>
          <a:prstGeom prst="rect">
            <a:avLst/>
          </a:prstGeom>
          <a:noFill/>
        </p:spPr>
      </p:pic>
      <p:pic>
        <p:nvPicPr>
          <p:cNvPr id="6151" name="Picture 7" descr="C:\Documents and Settings\Admin\Рабочий стол\Новая папка (2)\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7" y="2643182"/>
            <a:ext cx="2643206" cy="198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Documents and Settings\Admin\Мои документы\Мои рисунки\64178053_1284823861_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143512"/>
            <a:ext cx="2286016" cy="129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Новая папка (2)\3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000108"/>
            <a:ext cx="2179162" cy="308133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Новая папка (2)\978-5-43150-50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1824979" cy="267176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 (2)\чем_занять_летом_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928802"/>
            <a:ext cx="2214578" cy="3323219"/>
          </a:xfrm>
          <a:prstGeom prst="rect">
            <a:avLst/>
          </a:prstGeom>
          <a:noFill/>
        </p:spPr>
      </p:pic>
      <p:pic>
        <p:nvPicPr>
          <p:cNvPr id="7" name="Picture 2" descr="D:\ljrevtyns vjb\фоны\с детьми\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714488"/>
            <a:ext cx="2804870" cy="2071678"/>
          </a:xfrm>
          <a:prstGeom prst="rect">
            <a:avLst/>
          </a:prstGeom>
          <a:noFill/>
          <a:ln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86116" y="2714620"/>
            <a:ext cx="1546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детей  первой младшей группы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857364"/>
            <a:ext cx="2080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Картотека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подвижные  игры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Admin\Рабочий стол\Новая папка (2)\0858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2143116"/>
            <a:ext cx="2071702" cy="293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 - познавательный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</a:t>
            </a:r>
            <a:endParaRPr lang="ru-RU" sz="4000" dirty="0"/>
          </a:p>
        </p:txBody>
      </p:sp>
      <p:pic>
        <p:nvPicPr>
          <p:cNvPr id="1026" name="Picture 2" descr="C:\Documents and Settings\Admin\Рабочий стол\Новая папка (2)\z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571876"/>
            <a:ext cx="2214578" cy="3133918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Новая папка (2)\images (59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3786190"/>
            <a:ext cx="215265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" descr="C:\Documents and Settings\Admin\Рабочий стол\Новая папка (2)\1380958581_1349004561_bezimeni-1.jpg"/>
          <p:cNvPicPr>
            <a:picLocks noChangeAspect="1" noChangeArrowheads="1"/>
          </p:cNvPicPr>
          <p:nvPr/>
        </p:nvPicPr>
        <p:blipFill>
          <a:blip r:embed="rId10"/>
          <a:srcRect b="6779"/>
          <a:stretch>
            <a:fillRect/>
          </a:stretch>
        </p:blipFill>
        <p:spPr bwMode="auto">
          <a:xfrm>
            <a:off x="5000628" y="4500546"/>
            <a:ext cx="213407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DSC02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928802"/>
            <a:ext cx="3276597" cy="2457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6215106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4572032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 неделя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литературы по теме. Рекомендации программы «От рождения до школы» под ред. Н. Е. Вераксы в образовательной области «Физическое развитие». Разработка конспектов занятий.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картотеки подвижных игр. Построение стратегии работы, выбор механизмов достижения поставленных целей. Отбор научной литературы, загадок и пословиц о физкультуре и туризме, иллюстраций.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 неделя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анкетирование родителей с целью выявить отношение к детскому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спорту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готовности участвовать в проекте. Консультация «Детский туризм в системе физкультурно-оздоровительной работы ДОУ».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 неделя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Экскурсия на спортплощадку. Подготовка оборудования для реализации проекта. Беседа с детьми «Что бы быть здоровым», «Закаливание солнцем и водой»,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«Наш друг рюкзачок».    </a:t>
                      </a:r>
                      <a:r>
                        <a:rPr lang="ru-RU" sz="16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Прогулка – поиск « Найдем жучка».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4 неделя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Спортивное развлечение с родителями «Играйте на здоровье».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Admin\Рабочий стол\DSC02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-52123"/>
            <a:ext cx="2166952" cy="197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Documents and Settings\Admin\Рабочий стол\DSC025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2008"/>
            <a:ext cx="2571736" cy="193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969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Июнь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7" name="Picture 1" descr="C:\Documents and Settings\Admin\Рабочий стол\Новая папка (2)\images (17).jpg"/>
          <p:cNvPicPr>
            <a:picLocks noChangeAspect="1" noChangeArrowheads="1"/>
          </p:cNvPicPr>
          <p:nvPr/>
        </p:nvPicPr>
        <p:blipFill>
          <a:blip r:embed="rId3"/>
          <a:srcRect l="20540" r="16129"/>
          <a:stretch>
            <a:fillRect/>
          </a:stretch>
        </p:blipFill>
        <p:spPr bwMode="auto">
          <a:xfrm>
            <a:off x="0" y="3929042"/>
            <a:ext cx="235742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14514" y="1357298"/>
          <a:ext cx="6929486" cy="5307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01"/>
                <a:gridCol w="5841385"/>
              </a:tblGrid>
              <a:tr h="1649349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неделя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ходить и бегать в колонне по одному, совершенствовать прыжок в длину с места, упражнять в бросании в горизонтальную цель, развивать глазомер. Учить детей ходить по ограниченной поверхности </a:t>
                      </a:r>
                      <a:r>
                        <a:rPr lang="ru-RU" sz="1600" dirty="0" smtClean="0"/>
                        <a:t>подготовка к туристическим походам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ползать и катать мяч, воспитывать смелость, развивать умение действовать по сигналу.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«Воробышки и автомобиль»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31906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 неделя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соблюдать указанное направление во время ходьбы и бега, приучать бегать в разных направлениях, не мешая друг другу, развивать внимание, воспитывать  ловкость.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«Лохматый пес»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31906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 неделя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выполнять  прыжки  на двух ногах, учить бросать в горизонтальную цель, совершенствовать умение реагировать на сигнал, развивать меткость, воспитывать проявление взаимовыручки.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«Собачка и воробьи»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73185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 неделя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прыгать в длину с места, закреплять метание на дальность из-за головы, способствовать развитию чувства равновесия и координации движений.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П/игра «Слышим- делаем»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6" y="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этап – практический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Июль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28860" y="928670"/>
          <a:ext cx="6543692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9512"/>
                <a:gridCol w="4374180"/>
              </a:tblGrid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 неделя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ходить парами в определенном направлении, бросать мяч на дальность от груди, развивать умение катать мяч, воспитывать способность внимательно слушать и ждать сигнала для начала движения.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«Через ручеек»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2698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 неделя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ходьбе по наклонной доске, развивать координацию движений, приучать детей согласовывать движения с движениями других детей, действовать по сигналу.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«Солнышко и дождик»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2698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 неделя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бросать в горизонтальную цель, прыгать в длину с места, закреплять умение ходить по кругу, взявшись за руки, развивать чувство равновесия.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«Пузырь»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2698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 неделя 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висеть на перекладине, в лазании и подлезать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 шнур, совершенствовать ходьбу по гимнастической скамейке, развивать чувство равновесия и ориентировку в пространстве.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«Цыплята и собачка»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C:\Documents and Settings\Admin\Рабочий стол\Новая папка (2)\скачанные файлы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66153"/>
            <a:ext cx="2166939" cy="309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Август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08" y="928670"/>
          <a:ext cx="7000892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281"/>
                <a:gridCol w="5452611"/>
              </a:tblGrid>
              <a:tr h="1453459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неделя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Закреплять умение ходить в колонне по одному, упражнять в бросании в горизонтальную цель правой и левой рукой, совершенствовать прыжки в длину с места, учить во время броска соблюдать указанное направление, развивать внимание и ловкость.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П/игра «Пузырь»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225466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 неделя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прыгать в длину с места, упражнять в ходьбе по наклонной доске, развивать чувство равновесия, глазомер, ловкость и координацию движений, воспитывать дружеские взаимоотношения.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«Паровозик»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997472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 неделя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Прогулка к цветникам «День полевых цветов».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ходить парами, упражнять в ходьбе, развивать умение действовать по сигналу.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«Мы веселые ребята»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681453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 неделя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Упражнять в бросании в горизонтальную цель, учить прыгать в длину с места, развивать глазомер, ориентировку в пространстве, воспитывать чувство взаимопомощи. Учить детей ходить по ограниченной поверхности, ползать и катать мяч, упражнять в ходьбе, сохраняя равновесие, воспитывать смелость, развивать умение действовать по сигналу. 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П/игра «Бегите ко мне»</a:t>
                      </a:r>
                      <a:endParaRPr lang="ru-RU" sz="1600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РАБОТА С РОДИТЕЛЯМИ ЛЕТОМ: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71546"/>
            <a:ext cx="4714876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ИЮНЬ: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 с родителями в течение месяца на темы: «Питьевой режим в саду и дома», «Родители в отпуске» (режим ребёнка вне садика), «Водные процедуры и солнечные ванны», «Выезды за город (опасность укуса клещами, разведение костров, возникновение пожаров, оставление детей без присмотра)».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Подготовка участка к летнему сезону (с привлечением помощи родителей).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Консультация по теме: «Закаливание детей младшего дошкольного возраста».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3714752"/>
            <a:ext cx="4786314" cy="2523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АВГУСТ: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 с родителями в течение месяца на темы: «Адаптация ребёнка в саду», «Кормление в саду и дома» (соблюдение часов кормления и, по возможности, разнообразия), «Культурно-гигиенические навыки: в саду и дома», «Режим: в саду  дома».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Оформление информационных стендов и папок передвижек на темы, дополняющие беседы с родителями 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совместного праздника «Мама, папа, я – дружная семья»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14942" y="1142984"/>
            <a:ext cx="3428992" cy="37548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ИЮЛЬ: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71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 с родителями в течение месяца на темы: «Как читать  книжки вместе», «Мы выросли из «старых» игрушек» (помочь родителям подобрать игрушки, соответствующие подросшим детям), «Одежда ребёнка» (воспитание опрятности, аккуратности,  чувство вкуса и меры в нарядах; соответствие одежды возрасту малыша), «Обувь, одна из главнейших составляющих здоровья ребёнка».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71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Оформление информационных стендов и папок передвижек на темы, связанные с психологическим состоянием детей при переходе в садовские группы и кризисом трёх лет.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этап - заключительный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9" name="Picture 3" descr="C:\Documents and Settings\Admin\Рабочий стол\Новая папка (2)\130408142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256"/>
            <a:ext cx="3286116" cy="2452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1214422"/>
            <a:ext cx="88583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spc="3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Проведение  спортивный праздник </a:t>
            </a:r>
            <a:r>
              <a:rPr kumimoji="0" lang="ru-RU" sz="3600" b="1" i="0" u="none" strike="noStrike" cap="none" spc="300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«Мама, папа, я – дружная семья».</a:t>
            </a:r>
            <a:endParaRPr kumimoji="0" lang="ru-RU" sz="3600" b="1" i="0" u="none" strike="noStrike" cap="none" spc="300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spc="6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Совместное создание с родителями </a:t>
            </a:r>
            <a:r>
              <a:rPr kumimoji="0" lang="ru-RU" sz="3600" b="1" i="0" u="none" strike="noStrike" cap="none" spc="600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папки – передвижки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tabLst/>
            </a:pPr>
            <a:r>
              <a:rPr kumimoji="0" lang="ru-RU" sz="3600" b="1" i="0" u="none" strike="noStrike" cap="none" spc="600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«Как укрепить здоровье детей».</a:t>
            </a:r>
            <a:endParaRPr kumimoji="0" lang="ru-RU" sz="3600" b="1" i="0" u="none" strike="noStrike" cap="none" spc="600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1132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«Мы хотим быть туристами» </vt:lpstr>
      <vt:lpstr>Задачи по основным направлениям развития:  </vt:lpstr>
      <vt:lpstr>Слайд 3</vt:lpstr>
      <vt:lpstr>Май</vt:lpstr>
      <vt:lpstr>Июнь</vt:lpstr>
      <vt:lpstr>Июль</vt:lpstr>
      <vt:lpstr>Август</vt:lpstr>
      <vt:lpstr>РАБОТА С РОДИТЕЛЯМИ ЛЕТОМ:</vt:lpstr>
      <vt:lpstr>3 этап - заключительный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2015-10-22T14:58:24Z</dcterms:modified>
</cp:coreProperties>
</file>