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511A7F-E188-45EC-8F23-5096B1CBA66F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69D699-F00B-4FB8-B06F-A75003BAAE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547" y="0"/>
            <a:ext cx="8229600" cy="14413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ИГРА НА ДЕТСКИХ МУЗЫКАЛЬНЫХ ИНСТРУМЕНТАХ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0" name="Объект 29"/>
          <p:cNvSpPr>
            <a:spLocks noGrp="1"/>
          </p:cNvSpPr>
          <p:nvPr>
            <p:ph sz="quarter" idx="13"/>
          </p:nvPr>
        </p:nvSpPr>
        <p:spPr>
          <a:xfrm>
            <a:off x="674764" y="1676244"/>
            <a:ext cx="3822192" cy="49649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Музыкальные инструменты возникли в глубокой древности. Первые муз. </a:t>
            </a:r>
            <a:r>
              <a:rPr lang="ru-RU" sz="1800" dirty="0"/>
              <a:t>и</a:t>
            </a:r>
            <a:r>
              <a:rPr lang="ru-RU" sz="1800" dirty="0" smtClean="0"/>
              <a:t>нструменты  изготавливали из костей животных-в них выдалбливались отверстия для вдувания воздуха.</a:t>
            </a:r>
          </a:p>
          <a:p>
            <a:pPr marL="0" indent="0">
              <a:buNone/>
            </a:pPr>
            <a:r>
              <a:rPr lang="ru-RU" sz="1800" dirty="0" smtClean="0"/>
              <a:t>В настоящее время существует 2 типа муз. инструментов-народные и возникшие на их основе инструменты симфонического оркестра.</a:t>
            </a:r>
          </a:p>
          <a:p>
            <a:pPr marL="0" indent="0">
              <a:buNone/>
            </a:pPr>
            <a:r>
              <a:rPr lang="ru-RU" sz="1800" dirty="0" smtClean="0"/>
              <a:t>Игра на </a:t>
            </a:r>
            <a:r>
              <a:rPr lang="ru-RU" sz="1800" dirty="0" err="1" smtClean="0"/>
              <a:t>муз.инстр-тах</a:t>
            </a:r>
            <a:r>
              <a:rPr lang="ru-RU" sz="1800" dirty="0" smtClean="0"/>
              <a:t>- один из видов детского исполнительства.</a:t>
            </a:r>
          </a:p>
          <a:p>
            <a:pPr marL="0" indent="0">
              <a:buNone/>
            </a:pPr>
            <a:r>
              <a:rPr lang="ru-RU" sz="1800" b="1" dirty="0" smtClean="0"/>
              <a:t>Детский оркестр</a:t>
            </a:r>
            <a:r>
              <a:rPr lang="ru-RU" sz="1800" dirty="0" smtClean="0"/>
              <a:t>-один из видов коллективного </a:t>
            </a:r>
            <a:r>
              <a:rPr lang="ru-RU" sz="1800" dirty="0" err="1" smtClean="0"/>
              <a:t>музицирования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Наиболее </a:t>
            </a:r>
            <a:r>
              <a:rPr lang="ru-RU" sz="1800" dirty="0"/>
              <a:t>п</a:t>
            </a:r>
            <a:r>
              <a:rPr lang="ru-RU" sz="1800" dirty="0" smtClean="0"/>
              <a:t>ростой  и доступный из </a:t>
            </a:r>
            <a:r>
              <a:rPr lang="ru-RU" sz="1800" b="1" dirty="0" smtClean="0"/>
              <a:t>них-шумовой оркестр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1" name="Объект 3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4161446" cy="43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Его можно организовать уже с детьми младшего возраста, если они умеют ритмично воспроизводить хлопками сильные доли тактов, отмечать метр музыки.</a:t>
            </a:r>
            <a:endParaRPr lang="ru-RU" sz="1800" dirty="0"/>
          </a:p>
        </p:txBody>
      </p:sp>
      <p:pic>
        <p:nvPicPr>
          <p:cNvPr id="1026" name="Picture 2" descr="F:\Флэшка Анны\Фото\9мая и 23 февра\P1010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7" y="3501008"/>
            <a:ext cx="4036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лэшка Анны\Фото\выпускной\P1010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63" y="3501008"/>
            <a:ext cx="4260235" cy="33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МУЗЫКАЛЬНО-РИТМИЧЕСКИЕ ДВИЖЕНИЯ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u="sng" dirty="0" smtClean="0"/>
              <a:t>Ритмика</a:t>
            </a:r>
            <a:r>
              <a:rPr lang="ru-RU" sz="1800" dirty="0" smtClean="0"/>
              <a:t>-один из видов муз. Деятельности, в котором содержание музыки, её характер, образы передаются в </a:t>
            </a:r>
            <a:r>
              <a:rPr lang="ru-RU" sz="1800" dirty="0" err="1" smtClean="0"/>
              <a:t>движении.Основой</a:t>
            </a:r>
            <a:r>
              <a:rPr lang="ru-RU" sz="1800" dirty="0" smtClean="0"/>
              <a:t> является музыка, а разнообразные физические </a:t>
            </a:r>
            <a:r>
              <a:rPr lang="ru-RU" sz="1800" dirty="0" err="1" smtClean="0"/>
              <a:t>упражнения,танцы</a:t>
            </a:r>
            <a:r>
              <a:rPr lang="ru-RU" sz="1800" dirty="0" smtClean="0"/>
              <a:t> используются как средства  более глубокого её восприятия и понимания. </a:t>
            </a:r>
          </a:p>
          <a:p>
            <a:r>
              <a:rPr lang="ru-RU" sz="1800" b="1" u="sng" dirty="0" smtClean="0"/>
              <a:t>Задачи ритмики:</a:t>
            </a:r>
          </a:p>
          <a:p>
            <a:r>
              <a:rPr lang="ru-RU" sz="1800" dirty="0" smtClean="0"/>
              <a:t>-учить детей воспринимать развитие муз. Образов и выражать их в движении</a:t>
            </a:r>
          </a:p>
          <a:p>
            <a:r>
              <a:rPr lang="ru-RU" sz="1800" dirty="0" smtClean="0"/>
              <a:t>-развивать творческие способности: учить оценивать собственное движение и движение товарища, придумывать свой игровой </a:t>
            </a:r>
            <a:r>
              <a:rPr lang="ru-RU" sz="1800" dirty="0" err="1" smtClean="0"/>
              <a:t>образ,персонаж</a:t>
            </a:r>
            <a:r>
              <a:rPr lang="ru-RU" sz="1800" dirty="0" smtClean="0"/>
              <a:t> и свою пляску,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r>
              <a:rPr lang="ru-RU" sz="1800" dirty="0"/>
              <a:t>к</a:t>
            </a:r>
            <a:r>
              <a:rPr lang="ru-RU" sz="1800" dirty="0" smtClean="0"/>
              <a:t>омбинируя различные элементы физкультурных </a:t>
            </a:r>
            <a:r>
              <a:rPr lang="ru-RU" sz="1800" dirty="0" err="1" smtClean="0"/>
              <a:t>упражнений,танцевальных</a:t>
            </a:r>
            <a:r>
              <a:rPr lang="ru-RU" sz="1800" dirty="0" smtClean="0"/>
              <a:t> движений.</a:t>
            </a:r>
          </a:p>
          <a:p>
            <a:r>
              <a:rPr lang="ru-RU" sz="1800" dirty="0" smtClean="0"/>
              <a:t>-формировать красивую </a:t>
            </a:r>
            <a:r>
              <a:rPr lang="ru-RU" sz="1800" dirty="0" err="1" smtClean="0"/>
              <a:t>осанку,учить</a:t>
            </a:r>
            <a:r>
              <a:rPr lang="ru-RU" sz="1800" dirty="0" smtClean="0"/>
              <a:t> пластичным движениям в игре, танце, хороводе и упражнении.</a:t>
            </a:r>
            <a:endParaRPr lang="ru-RU" sz="1800" dirty="0"/>
          </a:p>
        </p:txBody>
      </p:sp>
      <p:pic>
        <p:nvPicPr>
          <p:cNvPr id="2050" name="Picture 2" descr="F:\Флэшка Анны\Фото\выпускной\P101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27" y="3933056"/>
            <a:ext cx="4067944" cy="29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Объект 29"/>
          <p:cNvSpPr>
            <a:spLocks noGrp="1"/>
          </p:cNvSpPr>
          <p:nvPr>
            <p:ph sz="quarter" idx="13"/>
          </p:nvPr>
        </p:nvSpPr>
        <p:spPr>
          <a:xfrm>
            <a:off x="611560" y="1676244"/>
            <a:ext cx="3822192" cy="4425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В пении ребёнок может активно проявить своё отношение к музыке. Пение играет важную роль в музыкальном и личностном развитии ребёнка.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Певческий голос сравнивают с музыкальным инструментом, которым ребёнок может пользоваться с малых лет.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Выразительное исполнение песен помогает более ярко и углублённо переживать их содержание, вызывать эстетическое отношение к музыке, к окружающей действительности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1" name="Объект 3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 пении развиваются эстетические и нравственные представления, активизируются умственные </a:t>
            </a:r>
            <a:r>
              <a:rPr lang="ru-RU" sz="1800" dirty="0" err="1" smtClean="0"/>
              <a:t>способности,заметно</a:t>
            </a:r>
            <a:r>
              <a:rPr lang="ru-RU" sz="1800" dirty="0" smtClean="0"/>
              <a:t> положительное влияние на физическое развитие детей.</a:t>
            </a:r>
            <a:endParaRPr lang="ru-RU" sz="1800" dirty="0"/>
          </a:p>
        </p:txBody>
      </p:sp>
      <p:pic>
        <p:nvPicPr>
          <p:cNvPr id="1026" name="Picture 2" descr="F:\Флэшка Анны\Фото\9мая и 23 февра\P1010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47" y="3501008"/>
            <a:ext cx="40360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Детское музыкальное исполнительство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270</Words>
  <Application>Microsoft Office PowerPoint</Application>
  <PresentationFormat>Экран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ИГРА НА ДЕТСКИХ МУЗЫКАЛЬНЫХ ИНСТРУМЕНТАХ</vt:lpstr>
      <vt:lpstr>МУЗЫКАЛЬНО-РИТМИЧЕСКИЕ ДВИЖЕНИЯ</vt:lpstr>
      <vt:lpstr>ПЕНИЕ</vt:lpstr>
      <vt:lpstr>Детское музыкальное исполнительство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ПЕНИЕ</dc:title>
  <dc:creator>Иван</dc:creator>
  <cp:lastModifiedBy>Иван</cp:lastModifiedBy>
  <cp:revision>10</cp:revision>
  <dcterms:modified xsi:type="dcterms:W3CDTF">2014-02-02T08:28:31Z</dcterms:modified>
</cp:coreProperties>
</file>