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4C941C-FF82-4420-B001-AE96A9415CF7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B52347A-102B-4649-9AC5-7BF1F3808A1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620688"/>
            <a:ext cx="7117180" cy="1902073"/>
          </a:xfrm>
        </p:spPr>
        <p:txBody>
          <a:bodyPr/>
          <a:lstStyle/>
          <a:p>
            <a:r>
              <a:rPr lang="ru-RU" dirty="0" smtClean="0"/>
              <a:t>Урок окружающего мира</a:t>
            </a:r>
            <a:br>
              <a:rPr lang="ru-RU" dirty="0" smtClean="0"/>
            </a:br>
            <a:r>
              <a:rPr lang="ru-RU" dirty="0" smtClean="0"/>
              <a:t>в 4 классе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2564904"/>
            <a:ext cx="7117180" cy="861420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Учитель начальных классов МКОУ СОШ № 22</a:t>
            </a:r>
          </a:p>
          <a:p>
            <a:r>
              <a:rPr lang="ru-RU" sz="2800" dirty="0" err="1" smtClean="0"/>
              <a:t>Голобокова.И.Н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440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650" y="3331651"/>
            <a:ext cx="7124700" cy="1002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 descr="C:\Users\1\Downloads\Статактит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560839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07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dirty="0" smtClean="0"/>
              <a:t>СТАЛАГМИТЫ</a:t>
            </a:r>
            <a:endParaRPr lang="ru-RU" dirty="0"/>
          </a:p>
        </p:txBody>
      </p:sp>
      <p:pic>
        <p:nvPicPr>
          <p:cNvPr id="11266" name="Picture 2" descr="C:\Users\1\Downloads\Сталагмиты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848872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1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\Downloads\Сталагмиты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416823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91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1\Downloads\Сталагмиты 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70485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13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1\Downloads\Сталагмиты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632848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40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пещер</a:t>
            </a:r>
            <a:endParaRPr lang="ru-RU" dirty="0"/>
          </a:p>
        </p:txBody>
      </p:sp>
      <p:pic>
        <p:nvPicPr>
          <p:cNvPr id="1026" name="Picture 2" descr="C:\Users\1\Downloads\пешера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98477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ownloads\пешера 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592" y="836712"/>
            <a:ext cx="7488832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91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ownloads\пещера 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0075" y="1806575"/>
            <a:ext cx="5403850" cy="405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80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ownloads\пещера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1052736"/>
            <a:ext cx="777686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1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ownloads\пещера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592" y="980728"/>
            <a:ext cx="741682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82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СТАЛАКТИТЫ</a:t>
            </a:r>
            <a:endParaRPr lang="ru-RU" dirty="0"/>
          </a:p>
        </p:txBody>
      </p:sp>
      <p:pic>
        <p:nvPicPr>
          <p:cNvPr id="7170" name="Picture 2" descr="C:\Users\1\Downloads\сталактит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592" y="1484784"/>
            <a:ext cx="756084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3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\Downloads\сталактит 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488832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65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1\Downloads\Сталактит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70485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5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32</TotalTime>
  <Words>15</Words>
  <Application>Microsoft Office PowerPoint</Application>
  <PresentationFormat>Экран (4:3)</PresentationFormat>
  <Paragraphs>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Spring</vt:lpstr>
      <vt:lpstr>Урок окружающего мира в 4 классе </vt:lpstr>
      <vt:lpstr>Виды пещер</vt:lpstr>
      <vt:lpstr>Презентация PowerPoint</vt:lpstr>
      <vt:lpstr>Презентация PowerPoint</vt:lpstr>
      <vt:lpstr>Презентация PowerPoint</vt:lpstr>
      <vt:lpstr>Презентация PowerPoint</vt:lpstr>
      <vt:lpstr>СТАЛАКТИТЫ</vt:lpstr>
      <vt:lpstr>Презентация PowerPoint</vt:lpstr>
      <vt:lpstr>Презентация PowerPoint</vt:lpstr>
      <vt:lpstr>Презентация PowerPoint</vt:lpstr>
      <vt:lpstr>СТАЛАГМИТЫ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окружающий мир.</dc:title>
  <dc:creator>1</dc:creator>
  <cp:lastModifiedBy>1</cp:lastModifiedBy>
  <cp:revision>4</cp:revision>
  <dcterms:created xsi:type="dcterms:W3CDTF">2013-11-25T07:51:30Z</dcterms:created>
  <dcterms:modified xsi:type="dcterms:W3CDTF">2013-11-25T20:45:37Z</dcterms:modified>
</cp:coreProperties>
</file>