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5004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ГБОУ средняя школа № 1119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Проект по окружающему миру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«Красота растений»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22145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ученица 2 А класса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Василенкова</a:t>
            </a:r>
            <a:r>
              <a:rPr lang="ru-RU" b="1" dirty="0" smtClean="0">
                <a:solidFill>
                  <a:schemeClr val="tx1"/>
                </a:solidFill>
              </a:rPr>
              <a:t> Анастасия</a:t>
            </a:r>
          </a:p>
          <a:p>
            <a:endParaRPr lang="ru-RU" sz="2400" dirty="0" smtClean="0"/>
          </a:p>
          <a:p>
            <a:r>
              <a:rPr lang="ru-RU" sz="2400" dirty="0" smtClean="0"/>
              <a:t>Москва, 2013</a:t>
            </a:r>
            <a:endParaRPr lang="ru-RU" sz="2400" dirty="0"/>
          </a:p>
        </p:txBody>
      </p:sp>
      <p:pic>
        <p:nvPicPr>
          <p:cNvPr id="8" name="~PP397.WAV">
            <a:hlinkClick r:id="" action="ppaction://media"/>
          </p:cNvPr>
          <p:cNvPicPr>
            <a:picLocks noRot="1" noChangeAspect="1"/>
          </p:cNvPicPr>
          <p:nvPr>
            <a:wavAudioFile r:embed="rId1" name="~PP397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250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229600" cy="192882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Мир растений таинственен и прекрасен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pic>
        <p:nvPicPr>
          <p:cNvPr id="6" name="Содержимое 5" descr="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285728"/>
            <a:ext cx="4000528" cy="3000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285728"/>
            <a:ext cx="4000528" cy="3000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i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3857628"/>
            <a:ext cx="4071951" cy="27146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314" y="3786190"/>
            <a:ext cx="4071951" cy="27146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~PP1159.WAV">
            <a:hlinkClick r:id="" action="ppaction://media"/>
          </p:cNvPr>
          <p:cNvPicPr>
            <a:picLocks noRot="1" noChangeAspect="1"/>
          </p:cNvPicPr>
          <p:nvPr>
            <a:wavAudioFile r:embed="rId1" name="~PP1159.WAV"/>
          </p:nvPr>
        </p:nvPicPr>
        <p:blipFill>
          <a:blip r:embed="rId7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Хвойный лес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хвойный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4414" y="1357298"/>
            <a:ext cx="6762797" cy="50720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~PP612.WAV">
            <a:hlinkClick r:id="" action="ppaction://media"/>
          </p:cNvPr>
          <p:cNvPicPr>
            <a:picLocks noRot="1" noChangeAspect="1"/>
          </p:cNvPicPr>
          <p:nvPr>
            <a:wavAudioFile r:embed="rId1" name="~PP612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945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Лиственный лес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лиственный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1643050"/>
            <a:ext cx="6143668" cy="4607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~PP3481.WAV">
            <a:hlinkClick r:id="" action="ppaction://media"/>
          </p:cNvPr>
          <p:cNvPicPr>
            <a:picLocks noRot="1" noChangeAspect="1"/>
          </p:cNvPicPr>
          <p:nvPr>
            <a:wavAudioFile r:embed="rId1" name="~PP3481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212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.смород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3" y="2214554"/>
            <a:ext cx="3230903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 descr="калин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57166"/>
            <a:ext cx="3139462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красна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71" y="285728"/>
            <a:ext cx="3048021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малин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7910" y="4357694"/>
            <a:ext cx="2828932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шиповник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4343144"/>
            <a:ext cx="3143272" cy="23005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~PP140.WAV">
            <a:hlinkClick r:id="" action="ppaction://media"/>
          </p:cNvPr>
          <p:cNvPicPr>
            <a:picLocks noRot="1" noChangeAspect="1"/>
          </p:cNvPicPr>
          <p:nvPr>
            <a:wavAudioFile r:embed="rId1" name="~PP140.WAV"/>
          </p:nvPr>
        </p:nvPicPr>
        <p:blipFill>
          <a:blip r:embed="rId8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93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андыш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85728"/>
            <a:ext cx="3143272" cy="2357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894" y="3000372"/>
            <a:ext cx="3086106" cy="23574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подснежники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285728"/>
            <a:ext cx="3286148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ромашк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3286124"/>
            <a:ext cx="3214710" cy="24110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фиалки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364" y="1643050"/>
            <a:ext cx="3235665" cy="25162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802" y="4368494"/>
            <a:ext cx="3286148" cy="24895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~PP2645.WAV">
            <a:hlinkClick r:id="" action="ppaction://media"/>
          </p:cNvPr>
          <p:cNvPicPr>
            <a:picLocks noRot="1" noChangeAspect="1"/>
          </p:cNvPicPr>
          <p:nvPr>
            <a:wavAudioFile r:embed="rId1" name="~PP2645.WAV"/>
          </p:nvPr>
        </p:nvPicPr>
        <p:blipFill>
          <a:blip r:embed="rId9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2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Растения – это источник жизни и чистого воздуха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1538" y="1714487"/>
            <a:ext cx="6948522" cy="49164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~PP3282.WAV">
            <a:hlinkClick r:id="" action="ppaction://media"/>
          </p:cNvPr>
          <p:cNvPicPr>
            <a:picLocks noRot="1" noChangeAspect="1"/>
          </p:cNvPicPr>
          <p:nvPr>
            <a:wavAudioFile r:embed="rId1" name="~PP3282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49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tx2"/>
                </a:solidFill>
              </a:rPr>
              <a:t>СПАСИБО </a:t>
            </a:r>
            <a:br>
              <a:rPr lang="ru-RU" sz="9600" b="1" dirty="0" smtClean="0">
                <a:solidFill>
                  <a:schemeClr val="tx2"/>
                </a:solidFill>
              </a:rPr>
            </a:br>
            <a:r>
              <a:rPr lang="ru-RU" sz="9600" b="1" dirty="0" smtClean="0">
                <a:solidFill>
                  <a:schemeClr val="tx2"/>
                </a:solidFill>
              </a:rPr>
              <a:t>ЗА</a:t>
            </a:r>
            <a:br>
              <a:rPr lang="ru-RU" sz="9600" b="1" dirty="0" smtClean="0">
                <a:solidFill>
                  <a:schemeClr val="tx2"/>
                </a:solidFill>
              </a:rPr>
            </a:br>
            <a:r>
              <a:rPr lang="ru-RU" sz="9600" b="1" dirty="0" smtClean="0">
                <a:solidFill>
                  <a:schemeClr val="tx2"/>
                </a:solidFill>
              </a:rPr>
              <a:t>ВНИМАНИЕ!</a:t>
            </a:r>
            <a:endParaRPr lang="ru-RU" sz="9600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212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32</Words>
  <PresentationFormat>Экран (4:3)</PresentationFormat>
  <Paragraphs>10</Paragraphs>
  <Slides>8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ГБОУ средняя школа № 1119    Проект по окружающему миру «Красота растений»</vt:lpstr>
      <vt:lpstr>Мир растений таинственен и прекрасен</vt:lpstr>
      <vt:lpstr>Хвойный лес</vt:lpstr>
      <vt:lpstr>Лиственный лес</vt:lpstr>
      <vt:lpstr>Слайд 5</vt:lpstr>
      <vt:lpstr>Слайд 6</vt:lpstr>
      <vt:lpstr>Растения – это источник жизни и чистого воздуха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средняя школа № 1119    Проект по окружающему миру «Красота растений»</dc:title>
  <dc:creator>нео</dc:creator>
  <cp:lastModifiedBy>срывкина</cp:lastModifiedBy>
  <cp:revision>18</cp:revision>
  <dcterms:created xsi:type="dcterms:W3CDTF">2013-10-28T10:47:34Z</dcterms:created>
  <dcterms:modified xsi:type="dcterms:W3CDTF">2013-10-28T15:53:45Z</dcterms:modified>
</cp:coreProperties>
</file>