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0" r:id="rId6"/>
    <p:sldId id="266" r:id="rId7"/>
    <p:sldId id="262" r:id="rId8"/>
    <p:sldId id="263" r:id="rId9"/>
    <p:sldId id="264" r:id="rId10"/>
    <p:sldId id="290" r:id="rId11"/>
    <p:sldId id="291" r:id="rId12"/>
    <p:sldId id="267" r:id="rId13"/>
    <p:sldId id="293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98" autoAdjust="0"/>
  </p:normalViewPr>
  <p:slideViewPr>
    <p:cSldViewPr>
      <p:cViewPr varScale="1">
        <p:scale>
          <a:sx n="71" d="100"/>
          <a:sy n="71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E1D6F-BB06-476E-969E-C838E1C6D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64E79-1D17-40B4-AB34-3C718D1B5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26CF9-7F77-4CC6-997E-53A844F5E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BE6E2-69C6-4921-8A69-7150059CA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9C8EF-0C23-48D5-B862-FE90A3364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65F79-9960-4B9F-9ED2-2AA271679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FC776-FA5A-4680-B9FE-53ECBD3B8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F527B-AFBC-4995-9F77-1B14CF34B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8549C-9D2D-45B7-B187-F6789D12F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6FA63-3660-4DAC-AFB8-E33CA4D4E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CE1D6-826F-441A-90D3-D2BB4FDE9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36678-E15B-4472-B975-7D7023363B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2173061B-C508-47EF-8996-C63AC1EAA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famouspoetsandpoems.com/poets/robert_frost/poems/534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6013" y="0"/>
            <a:ext cx="7772400" cy="1470025"/>
          </a:xfrm>
        </p:spPr>
        <p:txBody>
          <a:bodyPr/>
          <a:lstStyle/>
          <a:p>
            <a:pPr eaLnBrk="1" hangingPunct="1"/>
            <a:r>
              <a:rPr lang="en-US" sz="5400" b="1" smtClean="0">
                <a:latin typeface="Edwardian Script ITC" pitchFamily="66" charset="0"/>
              </a:rPr>
              <a:t>“My Heart Leaps Up...”</a:t>
            </a:r>
            <a:r>
              <a:rPr lang="ru-RU" sz="5400" b="1" smtClean="0">
                <a:latin typeface="Edwardian Script ITC" pitchFamily="66" charset="0"/>
              </a:rPr>
              <a:t/>
            </a:r>
            <a:br>
              <a:rPr lang="ru-RU" sz="5400" b="1" smtClean="0">
                <a:latin typeface="Edwardian Script ITC" pitchFamily="66" charset="0"/>
              </a:rPr>
            </a:br>
            <a:r>
              <a:rPr lang="en-US" sz="3200" b="1" smtClean="0">
                <a:latin typeface="Edwardian Script ITC" pitchFamily="66" charset="0"/>
              </a:rPr>
              <a:t>(William Wordsworth)</a:t>
            </a:r>
            <a:endParaRPr lang="ru-RU" sz="3200" b="1" smtClean="0">
              <a:latin typeface="Edwardian Script ITC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4652963"/>
            <a:ext cx="6400800" cy="1752600"/>
          </a:xfrm>
        </p:spPr>
        <p:txBody>
          <a:bodyPr/>
          <a:lstStyle/>
          <a:p>
            <a:pPr eaLnBrk="1" hangingPunct="1"/>
            <a:r>
              <a:rPr lang="en-US" sz="4400" b="1" smtClean="0">
                <a:latin typeface="Edwardian Script ITC" pitchFamily="66" charset="0"/>
              </a:rPr>
              <a:t>An anthology of British and American Poetry.</a:t>
            </a:r>
            <a:endParaRPr lang="ru-RU" sz="4400" b="1" smtClean="0">
              <a:latin typeface="Edwardian Script ITC" pitchFamily="66" charset="0"/>
            </a:endParaRPr>
          </a:p>
        </p:txBody>
      </p:sp>
      <p:pic>
        <p:nvPicPr>
          <p:cNvPr id="2052" name="Picture 4" descr="4bc8beb7c19749cd97a0e1fde471a24c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48038" y="1557338"/>
            <a:ext cx="24415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george-gordon-byron--38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1015779">
            <a:off x="684213" y="1916113"/>
            <a:ext cx="2316162" cy="29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d0e3d9115f6c493ed722056620aedad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916414">
            <a:off x="6084888" y="1844675"/>
            <a:ext cx="2244725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16113"/>
            <a:ext cx="5688012" cy="3600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latin typeface="Monotype Corsiva" pitchFamily="66" charset="0"/>
              </a:rPr>
              <a:t>One shade the more, one ray the less, 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latin typeface="Monotype Corsiva" pitchFamily="66" charset="0"/>
              </a:rPr>
              <a:t>Had half impair`d the nameless grace 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latin typeface="Monotype Corsiva" pitchFamily="66" charset="0"/>
              </a:rPr>
              <a:t>Which waves in every raven tress, 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latin typeface="Monotype Corsiva" pitchFamily="66" charset="0"/>
              </a:rPr>
              <a:t>Or softly lightens o'er her face; 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latin typeface="Monotype Corsiva" pitchFamily="66" charset="0"/>
              </a:rPr>
              <a:t>Where thoughts serenely sweet express, 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latin typeface="Monotype Corsiva" pitchFamily="66" charset="0"/>
              </a:rPr>
              <a:t>How pure, how dear their dwelling-place. </a:t>
            </a:r>
            <a:br>
              <a:rPr lang="en-US" sz="2800" b="1" smtClean="0">
                <a:latin typeface="Monotype Corsiva" pitchFamily="66" charset="0"/>
              </a:rPr>
            </a:br>
            <a:r>
              <a:rPr lang="en-US" sz="2800" b="1" smtClean="0">
                <a:latin typeface="Monotype Corsiva" pitchFamily="66" charset="0"/>
              </a:rPr>
              <a:t/>
            </a:r>
            <a:br>
              <a:rPr lang="en-US" sz="2800" b="1" smtClean="0">
                <a:latin typeface="Monotype Corsiva" pitchFamily="66" charset="0"/>
              </a:rPr>
            </a:br>
            <a:endParaRPr lang="ru-RU" sz="2800" b="1" smtClean="0">
              <a:latin typeface="Monotype Corsiva" pitchFamily="66" charset="0"/>
            </a:endParaRPr>
          </a:p>
        </p:txBody>
      </p:sp>
      <p:pic>
        <p:nvPicPr>
          <p:cNvPr id="11268" name="Picture 4" descr="479px-Thomas_Gainsborough_-_Portrait_of_a_Lady_in_Blue_-_WGA841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80063" y="1052513"/>
            <a:ext cx="327660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23850" y="1052513"/>
            <a:ext cx="5986463" cy="3989387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smtClean="0">
                <a:latin typeface="Edwardian Script ITC" pitchFamily="66" charset="0"/>
              </a:rPr>
              <a:t>       </a:t>
            </a:r>
            <a:r>
              <a:rPr lang="en-US" sz="2800" b="1" smtClean="0">
                <a:latin typeface="Monotype Corsiva" pitchFamily="66" charset="0"/>
              </a:rPr>
              <a:t>And on that cheek, and o'er that brow, </a:t>
            </a:r>
            <a:br>
              <a:rPr lang="en-US" sz="2800" b="1" smtClean="0">
                <a:latin typeface="Monotype Corsiva" pitchFamily="66" charset="0"/>
              </a:rPr>
            </a:br>
            <a:r>
              <a:rPr lang="en-US" sz="2800" b="1" smtClean="0">
                <a:latin typeface="Monotype Corsiva" pitchFamily="66" charset="0"/>
              </a:rPr>
              <a:t>        So soft, so calm, yet eloquent, </a:t>
            </a:r>
            <a:br>
              <a:rPr lang="en-US" sz="2800" b="1" smtClean="0">
                <a:latin typeface="Monotype Corsiva" pitchFamily="66" charset="0"/>
              </a:rPr>
            </a:br>
            <a:r>
              <a:rPr lang="en-US" sz="2800" b="1" smtClean="0">
                <a:latin typeface="Monotype Corsiva" pitchFamily="66" charset="0"/>
              </a:rPr>
              <a:t>    The smiles that win, the tints that glow, </a:t>
            </a:r>
            <a:br>
              <a:rPr lang="en-US" sz="2800" b="1" smtClean="0">
                <a:latin typeface="Monotype Corsiva" pitchFamily="66" charset="0"/>
              </a:rPr>
            </a:br>
            <a:r>
              <a:rPr lang="en-US" sz="2800" b="1" smtClean="0">
                <a:latin typeface="Monotype Corsiva" pitchFamily="66" charset="0"/>
              </a:rPr>
              <a:t>        But tell of days in goodness spent, </a:t>
            </a:r>
            <a:br>
              <a:rPr lang="en-US" sz="2800" b="1" smtClean="0">
                <a:latin typeface="Monotype Corsiva" pitchFamily="66" charset="0"/>
              </a:rPr>
            </a:br>
            <a:r>
              <a:rPr lang="en-US" sz="2800" b="1" smtClean="0">
                <a:latin typeface="Monotype Corsiva" pitchFamily="66" charset="0"/>
              </a:rPr>
              <a:t>    A mind at peace with all below, </a:t>
            </a:r>
            <a:br>
              <a:rPr lang="en-US" sz="2800" b="1" smtClean="0">
                <a:latin typeface="Monotype Corsiva" pitchFamily="66" charset="0"/>
              </a:rPr>
            </a:br>
            <a:r>
              <a:rPr lang="en-US" sz="2800" b="1" smtClean="0">
                <a:latin typeface="Monotype Corsiva" pitchFamily="66" charset="0"/>
              </a:rPr>
              <a:t>        A heart whose love is innocent!</a:t>
            </a:r>
          </a:p>
          <a:p>
            <a:pPr eaLnBrk="1" hangingPunct="1"/>
            <a:endParaRPr lang="ru-RU" sz="2800" smtClean="0">
              <a:latin typeface="Monotype Corsiva" pitchFamily="66" charset="0"/>
            </a:endParaRPr>
          </a:p>
        </p:txBody>
      </p:sp>
      <p:pic>
        <p:nvPicPr>
          <p:cNvPr id="12292" name="Picture 4" descr="elizabethgunning_by reynold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80063" y="549275"/>
            <a:ext cx="3268662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Edwardian Script ITC" pitchFamily="66" charset="0"/>
              </a:rPr>
              <a:t>There is a pleasure in the pathless woods</a:t>
            </a:r>
            <a:r>
              <a:rPr lang="en-US" b="1" smtClean="0">
                <a:latin typeface="Edwardian Script ITC" pitchFamily="66" charset="0"/>
              </a:rPr>
              <a:t>…</a:t>
            </a:r>
            <a:r>
              <a:rPr lang="ru-RU" b="1" smtClean="0">
                <a:latin typeface="Edwardian Script ITC" pitchFamily="66" charset="0"/>
              </a:rPr>
              <a:t/>
            </a:r>
            <a:br>
              <a:rPr lang="ru-RU" b="1" smtClean="0">
                <a:latin typeface="Edwardian Script ITC" pitchFamily="66" charset="0"/>
              </a:rPr>
            </a:br>
            <a:endParaRPr lang="ru-RU" b="1" smtClean="0">
              <a:latin typeface="Edwardian Script ITC" pitchFamily="66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2138" y="1484313"/>
            <a:ext cx="6011862" cy="41767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>
                <a:latin typeface="Edwardian Script ITC" pitchFamily="66" charset="0"/>
              </a:rPr>
              <a:t>       </a:t>
            </a:r>
            <a:r>
              <a:rPr lang="ru-RU" sz="2800" b="1" smtClean="0">
                <a:latin typeface="Monotype Corsiva" pitchFamily="66" charset="0"/>
              </a:rPr>
              <a:t>There is a pleasure in the pathless woods,</a:t>
            </a:r>
            <a:br>
              <a:rPr lang="ru-RU" sz="2800" b="1" smtClean="0">
                <a:latin typeface="Monotype Corsiva" pitchFamily="66" charset="0"/>
              </a:rPr>
            </a:br>
            <a:r>
              <a:rPr lang="ru-RU" sz="2800" b="1" smtClean="0">
                <a:latin typeface="Monotype Corsiva" pitchFamily="66" charset="0"/>
              </a:rPr>
              <a:t>There is a rapture on the lonely shore,</a:t>
            </a:r>
            <a:br>
              <a:rPr lang="ru-RU" sz="2800" b="1" smtClean="0">
                <a:latin typeface="Monotype Corsiva" pitchFamily="66" charset="0"/>
              </a:rPr>
            </a:br>
            <a:r>
              <a:rPr lang="ru-RU" sz="2800" b="1" smtClean="0">
                <a:latin typeface="Monotype Corsiva" pitchFamily="66" charset="0"/>
              </a:rPr>
              <a:t>There is society, where none intrudes,</a:t>
            </a:r>
            <a:br>
              <a:rPr lang="ru-RU" sz="2800" b="1" smtClean="0">
                <a:latin typeface="Monotype Corsiva" pitchFamily="66" charset="0"/>
              </a:rPr>
            </a:br>
            <a:r>
              <a:rPr lang="ru-RU" sz="2800" b="1" smtClean="0">
                <a:latin typeface="Monotype Corsiva" pitchFamily="66" charset="0"/>
              </a:rPr>
              <a:t>By the deep sea, and music in its roar:</a:t>
            </a:r>
            <a:br>
              <a:rPr lang="ru-RU" sz="2800" b="1" smtClean="0">
                <a:latin typeface="Monotype Corsiva" pitchFamily="66" charset="0"/>
              </a:rPr>
            </a:br>
            <a:r>
              <a:rPr lang="ru-RU" sz="2800" b="1" smtClean="0">
                <a:latin typeface="Monotype Corsiva" pitchFamily="66" charset="0"/>
              </a:rPr>
              <a:t>I love not man the less, but Nature more,</a:t>
            </a:r>
            <a:br>
              <a:rPr lang="ru-RU" sz="2800" b="1" smtClean="0">
                <a:latin typeface="Monotype Corsiva" pitchFamily="66" charset="0"/>
              </a:rPr>
            </a:br>
            <a:r>
              <a:rPr lang="ru-RU" sz="2800" b="1" smtClean="0">
                <a:latin typeface="Monotype Corsiva" pitchFamily="66" charset="0"/>
              </a:rPr>
              <a:t>From these our interviews, in which I steal</a:t>
            </a:r>
            <a:br>
              <a:rPr lang="ru-RU" sz="2800" b="1" smtClean="0">
                <a:latin typeface="Monotype Corsiva" pitchFamily="66" charset="0"/>
              </a:rPr>
            </a:br>
            <a:r>
              <a:rPr lang="ru-RU" sz="2800" b="1" smtClean="0">
                <a:latin typeface="Monotype Corsiva" pitchFamily="66" charset="0"/>
              </a:rPr>
              <a:t>From all I may be, or have been before,</a:t>
            </a:r>
            <a:br>
              <a:rPr lang="ru-RU" sz="2800" b="1" smtClean="0">
                <a:latin typeface="Monotype Corsiva" pitchFamily="66" charset="0"/>
              </a:rPr>
            </a:br>
            <a:r>
              <a:rPr lang="ru-RU" sz="2800" b="1" smtClean="0">
                <a:latin typeface="Monotype Corsiva" pitchFamily="66" charset="0"/>
              </a:rPr>
              <a:t>To mingle with the Universe, and feel</a:t>
            </a:r>
            <a:br>
              <a:rPr lang="ru-RU" sz="2800" b="1" smtClean="0">
                <a:latin typeface="Monotype Corsiva" pitchFamily="66" charset="0"/>
              </a:rPr>
            </a:br>
            <a:r>
              <a:rPr lang="ru-RU" sz="2800" b="1" smtClean="0">
                <a:latin typeface="Monotype Corsiva" pitchFamily="66" charset="0"/>
              </a:rPr>
              <a:t>What I can ne'er express, yet cannot all </a:t>
            </a:r>
            <a:r>
              <a:rPr lang="en-US" sz="2800" b="1" smtClean="0">
                <a:latin typeface="Monotype Corsiva" pitchFamily="66" charset="0"/>
              </a:rPr>
              <a:t> </a:t>
            </a:r>
            <a:r>
              <a:rPr lang="ru-RU" sz="2800" b="1" smtClean="0">
                <a:latin typeface="Monotype Corsiva" pitchFamily="66" charset="0"/>
              </a:rPr>
              <a:t>conceal. </a:t>
            </a:r>
          </a:p>
        </p:txBody>
      </p:sp>
      <p:pic>
        <p:nvPicPr>
          <p:cNvPr id="13316" name="Picture 5" descr="artlib_gallery-241153-b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388" y="3213100"/>
            <a:ext cx="33194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>
                <a:latin typeface="Monotype Corsiva" pitchFamily="66" charset="0"/>
              </a:rPr>
              <a:t>Adieu, adieu! My native shore</a:t>
            </a:r>
            <a:endParaRPr lang="ru-RU" sz="2800" b="1" smtClean="0">
              <a:latin typeface="Monotype Corsiva" pitchFamily="66" charset="0"/>
            </a:endParaRPr>
          </a:p>
          <a:p>
            <a:pPr eaLnBrk="1" hangingPunct="1">
              <a:buFontTx/>
              <a:buNone/>
            </a:pPr>
            <a:r>
              <a:rPr lang="en-US" sz="2800" b="1" smtClean="0">
                <a:latin typeface="Monotype Corsiva" pitchFamily="66" charset="0"/>
              </a:rPr>
              <a:t>Fades o’er the waters blue;</a:t>
            </a:r>
            <a:endParaRPr lang="ru-RU" sz="2800" b="1" smtClean="0">
              <a:latin typeface="Monotype Corsiva" pitchFamily="66" charset="0"/>
            </a:endParaRPr>
          </a:p>
          <a:p>
            <a:pPr eaLnBrk="1" hangingPunct="1">
              <a:buFontTx/>
              <a:buNone/>
            </a:pPr>
            <a:r>
              <a:rPr lang="en-US" sz="2800" b="1" smtClean="0">
                <a:latin typeface="Monotype Corsiva" pitchFamily="66" charset="0"/>
              </a:rPr>
              <a:t>The night – winds sigh,</a:t>
            </a:r>
            <a:endParaRPr lang="ru-RU" sz="2800" b="1" smtClean="0">
              <a:latin typeface="Monotype Corsiva" pitchFamily="66" charset="0"/>
            </a:endParaRPr>
          </a:p>
          <a:p>
            <a:pPr eaLnBrk="1" hangingPunct="1">
              <a:buFontTx/>
              <a:buNone/>
            </a:pPr>
            <a:r>
              <a:rPr lang="en-US" sz="2800" b="1" smtClean="0">
                <a:latin typeface="Monotype Corsiva" pitchFamily="66" charset="0"/>
              </a:rPr>
              <a:t> The breakers roar,</a:t>
            </a:r>
            <a:endParaRPr lang="ru-RU" sz="2800" b="1" smtClean="0">
              <a:latin typeface="Monotype Corsiva" pitchFamily="66" charset="0"/>
            </a:endParaRPr>
          </a:p>
          <a:p>
            <a:pPr eaLnBrk="1" hangingPunct="1">
              <a:buFontTx/>
              <a:buNone/>
            </a:pPr>
            <a:r>
              <a:rPr lang="en-US" sz="2800" b="1" smtClean="0">
                <a:latin typeface="Monotype Corsiva" pitchFamily="66" charset="0"/>
              </a:rPr>
              <a:t>And shrieks the wild sea – mew.</a:t>
            </a:r>
            <a:endParaRPr lang="ru-RU" sz="2800" b="1" smtClean="0">
              <a:latin typeface="Monotype Corsiva" pitchFamily="66" charset="0"/>
            </a:endParaRPr>
          </a:p>
          <a:p>
            <a:pPr eaLnBrk="1" hangingPunct="1">
              <a:buFontTx/>
              <a:buNone/>
            </a:pPr>
            <a:r>
              <a:rPr lang="en-US" sz="2800" b="1" smtClean="0">
                <a:latin typeface="Monotype Corsiva" pitchFamily="66" charset="0"/>
              </a:rPr>
              <a:t>Yon sun that sets upon the sea</a:t>
            </a:r>
            <a:endParaRPr lang="ru-RU" sz="2800" b="1" smtClean="0">
              <a:latin typeface="Monotype Corsiva" pitchFamily="66" charset="0"/>
            </a:endParaRPr>
          </a:p>
          <a:p>
            <a:pPr eaLnBrk="1" hangingPunct="1">
              <a:buFontTx/>
              <a:buNone/>
            </a:pPr>
            <a:r>
              <a:rPr lang="en-US" sz="2800" b="1" smtClean="0">
                <a:latin typeface="Monotype Corsiva" pitchFamily="66" charset="0"/>
              </a:rPr>
              <a:t>We follow in his flight;</a:t>
            </a:r>
            <a:endParaRPr lang="ru-RU" sz="2800" b="1" smtClean="0">
              <a:latin typeface="Monotype Corsiva" pitchFamily="66" charset="0"/>
            </a:endParaRPr>
          </a:p>
          <a:p>
            <a:pPr eaLnBrk="1" hangingPunct="1">
              <a:buFontTx/>
              <a:buNone/>
            </a:pPr>
            <a:r>
              <a:rPr lang="en-US" sz="2800" b="1" smtClean="0">
                <a:latin typeface="Monotype Corsiva" pitchFamily="66" charset="0"/>
              </a:rPr>
              <a:t>Farewell awhile to him and thee,</a:t>
            </a:r>
            <a:endParaRPr lang="ru-RU" sz="2800" b="1" smtClean="0">
              <a:latin typeface="Monotype Corsiva" pitchFamily="66" charset="0"/>
            </a:endParaRPr>
          </a:p>
          <a:p>
            <a:pPr eaLnBrk="1" hangingPunct="1">
              <a:buFontTx/>
              <a:buNone/>
            </a:pPr>
            <a:r>
              <a:rPr lang="en-US" sz="2800" b="1" smtClean="0">
                <a:latin typeface="Monotype Corsiva" pitchFamily="66" charset="0"/>
              </a:rPr>
              <a:t>My native Land – Good Night!</a:t>
            </a:r>
            <a:endParaRPr lang="ru-RU" sz="2800" b="1" smtClean="0">
              <a:latin typeface="Monotype Corsiva" pitchFamily="66" charset="0"/>
            </a:endParaRPr>
          </a:p>
          <a:p>
            <a:pPr eaLnBrk="1" hangingPunct="1">
              <a:buFontTx/>
              <a:buNone/>
            </a:pPr>
            <a:r>
              <a:rPr lang="en-US" smtClean="0"/>
              <a:t> </a:t>
            </a:r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14340" name="Рисунок 3" descr="http://img1.liveinternet.ru/images/attach/c/4/81/112/81112673_25cf0ca959ad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9338" y="1916113"/>
            <a:ext cx="4105275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4292600"/>
            <a:ext cx="3178175" cy="15414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400" b="1" smtClean="0">
                <a:latin typeface="Edwardian Script ITC" pitchFamily="66" charset="0"/>
              </a:rPr>
              <a:t>Robert Burns</a:t>
            </a:r>
          </a:p>
          <a:p>
            <a:pPr algn="ctr" eaLnBrk="1" hangingPunct="1">
              <a:buFontTx/>
              <a:buNone/>
            </a:pPr>
            <a:r>
              <a:rPr lang="en-US" b="1" smtClean="0">
                <a:latin typeface="Edwardian Script ITC" pitchFamily="66" charset="0"/>
              </a:rPr>
              <a:t>(1759-1796)</a:t>
            </a:r>
            <a:endParaRPr lang="ru-RU" b="1" smtClean="0">
              <a:latin typeface="Edwardian Script ITC" pitchFamily="66" charset="0"/>
            </a:endParaRPr>
          </a:p>
        </p:txBody>
      </p:sp>
      <p:pic>
        <p:nvPicPr>
          <p:cNvPr id="15364" name="Picture 4" descr="d0e3d9115f6c493ed722056620aedad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19588" y="549275"/>
            <a:ext cx="4162425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260350"/>
            <a:ext cx="6769100" cy="3600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latin typeface="Edwardian Script ITC" pitchFamily="66" charset="0"/>
              </a:rPr>
              <a:t>      </a:t>
            </a:r>
            <a:r>
              <a:rPr lang="ru-RU" sz="2800" b="1" smtClean="0">
                <a:latin typeface="Monotype Corsiva" pitchFamily="66" charset="0"/>
              </a:rPr>
              <a:t>My heart's in the Highlands, my heart is not here,</a:t>
            </a:r>
            <a:br>
              <a:rPr lang="ru-RU" sz="2800" b="1" smtClean="0">
                <a:latin typeface="Monotype Corsiva" pitchFamily="66" charset="0"/>
              </a:rPr>
            </a:br>
            <a:r>
              <a:rPr lang="ru-RU" sz="2800" b="1" smtClean="0">
                <a:latin typeface="Monotype Corsiva" pitchFamily="66" charset="0"/>
              </a:rPr>
              <a:t>My heart's in the Highlands a-chasing the deer -</a:t>
            </a:r>
            <a:br>
              <a:rPr lang="ru-RU" sz="2800" b="1" smtClean="0">
                <a:latin typeface="Monotype Corsiva" pitchFamily="66" charset="0"/>
              </a:rPr>
            </a:br>
            <a:r>
              <a:rPr lang="ru-RU" sz="2800" b="1" smtClean="0">
                <a:latin typeface="Monotype Corsiva" pitchFamily="66" charset="0"/>
              </a:rPr>
              <a:t>A-chasing the wild deer, and following the roe;</a:t>
            </a:r>
            <a:br>
              <a:rPr lang="ru-RU" sz="2800" b="1" smtClean="0">
                <a:latin typeface="Monotype Corsiva" pitchFamily="66" charset="0"/>
              </a:rPr>
            </a:br>
            <a:r>
              <a:rPr lang="ru-RU" sz="2800" b="1" smtClean="0">
                <a:latin typeface="Monotype Corsiva" pitchFamily="66" charset="0"/>
              </a:rPr>
              <a:t>My heart's in the Highlands, wherever I go.</a:t>
            </a:r>
            <a:br>
              <a:rPr lang="ru-RU" sz="2800" b="1" smtClean="0">
                <a:latin typeface="Monotype Corsiva" pitchFamily="66" charset="0"/>
              </a:rPr>
            </a:br>
            <a:r>
              <a:rPr lang="ru-RU" sz="2800" b="1" smtClean="0">
                <a:latin typeface="Monotype Corsiva" pitchFamily="66" charset="0"/>
              </a:rPr>
              <a:t/>
            </a:r>
            <a:br>
              <a:rPr lang="ru-RU" sz="2800" b="1" smtClean="0">
                <a:latin typeface="Monotype Corsiva" pitchFamily="66" charset="0"/>
              </a:rPr>
            </a:br>
            <a:r>
              <a:rPr lang="ru-RU" sz="2800" b="1" smtClean="0">
                <a:latin typeface="Monotype Corsiva" pitchFamily="66" charset="0"/>
              </a:rPr>
              <a:t>Farewell to the Highlands, farewell to the North,</a:t>
            </a:r>
            <a:br>
              <a:rPr lang="ru-RU" sz="2800" b="1" smtClean="0">
                <a:latin typeface="Monotype Corsiva" pitchFamily="66" charset="0"/>
              </a:rPr>
            </a:br>
            <a:r>
              <a:rPr lang="ru-RU" sz="2800" b="1" smtClean="0">
                <a:latin typeface="Monotype Corsiva" pitchFamily="66" charset="0"/>
              </a:rPr>
              <a:t>The birth place of Valour, the country of Worth;</a:t>
            </a:r>
            <a:br>
              <a:rPr lang="ru-RU" sz="2800" b="1" smtClean="0">
                <a:latin typeface="Monotype Corsiva" pitchFamily="66" charset="0"/>
              </a:rPr>
            </a:br>
            <a:r>
              <a:rPr lang="ru-RU" sz="2800" b="1" smtClean="0">
                <a:latin typeface="Monotype Corsiva" pitchFamily="66" charset="0"/>
              </a:rPr>
              <a:t>Wherever I wander, wherever I rove,</a:t>
            </a:r>
            <a:br>
              <a:rPr lang="ru-RU" sz="2800" b="1" smtClean="0">
                <a:latin typeface="Monotype Corsiva" pitchFamily="66" charset="0"/>
              </a:rPr>
            </a:br>
            <a:r>
              <a:rPr lang="ru-RU" sz="2800" b="1" smtClean="0">
                <a:latin typeface="Monotype Corsiva" pitchFamily="66" charset="0"/>
              </a:rPr>
              <a:t>The hills of the Highlands for ever I love.</a:t>
            </a:r>
            <a:br>
              <a:rPr lang="ru-RU" sz="2800" b="1" smtClean="0">
                <a:latin typeface="Monotype Corsiva" pitchFamily="66" charset="0"/>
              </a:rPr>
            </a:br>
            <a:r>
              <a:rPr lang="ru-RU" sz="2800" b="1" smtClean="0">
                <a:latin typeface="Monotype Corsiva" pitchFamily="66" charset="0"/>
              </a:rPr>
              <a:t/>
            </a:r>
            <a:br>
              <a:rPr lang="ru-RU" sz="2800" b="1" smtClean="0">
                <a:latin typeface="Monotype Corsiva" pitchFamily="66" charset="0"/>
              </a:rPr>
            </a:br>
            <a:endParaRPr lang="ru-RU" sz="2800" b="1" smtClean="0">
              <a:latin typeface="Monotype Corsiva" pitchFamily="66" charset="0"/>
            </a:endParaRPr>
          </a:p>
        </p:txBody>
      </p:sp>
      <p:pic>
        <p:nvPicPr>
          <p:cNvPr id="16388" name="Picture 6" descr="1264694073_d80a4a04387b991cbaea70d91b973bc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8888" y="4149725"/>
            <a:ext cx="67691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333375"/>
            <a:ext cx="6985000" cy="38877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b="1" smtClean="0">
                <a:latin typeface="Edwardian Script ITC" pitchFamily="66" charset="0"/>
              </a:rPr>
              <a:t>          </a:t>
            </a:r>
            <a:r>
              <a:rPr lang="ru-RU" sz="2800" b="1" smtClean="0">
                <a:latin typeface="Monotype Corsiva" pitchFamily="66" charset="0"/>
              </a:rPr>
              <a:t>Farewell to the mountains high cover'd with snow;</a:t>
            </a:r>
            <a:br>
              <a:rPr lang="ru-RU" sz="2800" b="1" smtClean="0">
                <a:latin typeface="Monotype Corsiva" pitchFamily="66" charset="0"/>
              </a:rPr>
            </a:br>
            <a:r>
              <a:rPr lang="ru-RU" sz="2800" b="1" smtClean="0">
                <a:latin typeface="Monotype Corsiva" pitchFamily="66" charset="0"/>
              </a:rPr>
              <a:t>Farewell to the straths and green valleys below;</a:t>
            </a:r>
            <a:br>
              <a:rPr lang="ru-RU" sz="2800" b="1" smtClean="0">
                <a:latin typeface="Monotype Corsiva" pitchFamily="66" charset="0"/>
              </a:rPr>
            </a:br>
            <a:r>
              <a:rPr lang="ru-RU" sz="2800" b="1" smtClean="0">
                <a:latin typeface="Monotype Corsiva" pitchFamily="66" charset="0"/>
              </a:rPr>
              <a:t>Farewell to the forests and wild-hanging woods;</a:t>
            </a:r>
            <a:br>
              <a:rPr lang="ru-RU" sz="2800" b="1" smtClean="0">
                <a:latin typeface="Monotype Corsiva" pitchFamily="66" charset="0"/>
              </a:rPr>
            </a:br>
            <a:r>
              <a:rPr lang="ru-RU" sz="2800" b="1" smtClean="0">
                <a:latin typeface="Monotype Corsiva" pitchFamily="66" charset="0"/>
              </a:rPr>
              <a:t>Farwell to the torrents and loud-pouring floods.</a:t>
            </a:r>
            <a:br>
              <a:rPr lang="ru-RU" sz="2800" b="1" smtClean="0">
                <a:latin typeface="Monotype Corsiva" pitchFamily="66" charset="0"/>
              </a:rPr>
            </a:br>
            <a:r>
              <a:rPr lang="ru-RU" sz="2800" b="1" smtClean="0">
                <a:latin typeface="Monotype Corsiva" pitchFamily="66" charset="0"/>
              </a:rPr>
              <a:t/>
            </a:r>
            <a:br>
              <a:rPr lang="ru-RU" sz="2800" b="1" smtClean="0">
                <a:latin typeface="Monotype Corsiva" pitchFamily="66" charset="0"/>
              </a:rPr>
            </a:br>
            <a:r>
              <a:rPr lang="ru-RU" sz="2800" b="1" smtClean="0">
                <a:latin typeface="Monotype Corsiva" pitchFamily="66" charset="0"/>
              </a:rPr>
              <a:t>My heart's in the Highlands, my heart is not here,</a:t>
            </a:r>
            <a:br>
              <a:rPr lang="ru-RU" sz="2800" b="1" smtClean="0">
                <a:latin typeface="Monotype Corsiva" pitchFamily="66" charset="0"/>
              </a:rPr>
            </a:br>
            <a:r>
              <a:rPr lang="ru-RU" sz="2800" b="1" smtClean="0">
                <a:latin typeface="Monotype Corsiva" pitchFamily="66" charset="0"/>
              </a:rPr>
              <a:t>My heart's in the Highlands a-chasing the deer</a:t>
            </a:r>
            <a:br>
              <a:rPr lang="ru-RU" sz="2800" b="1" smtClean="0">
                <a:latin typeface="Monotype Corsiva" pitchFamily="66" charset="0"/>
              </a:rPr>
            </a:br>
            <a:r>
              <a:rPr lang="ru-RU" sz="2800" b="1" smtClean="0">
                <a:latin typeface="Monotype Corsiva" pitchFamily="66" charset="0"/>
              </a:rPr>
              <a:t>Chasing the wild deer, and following the roe;</a:t>
            </a:r>
            <a:br>
              <a:rPr lang="ru-RU" sz="2800" b="1" smtClean="0">
                <a:latin typeface="Monotype Corsiva" pitchFamily="66" charset="0"/>
              </a:rPr>
            </a:br>
            <a:r>
              <a:rPr lang="ru-RU" sz="2800" b="1" smtClean="0">
                <a:latin typeface="Monotype Corsiva" pitchFamily="66" charset="0"/>
              </a:rPr>
              <a:t>My heart's in the Highlands, wherever I go.</a:t>
            </a:r>
            <a:br>
              <a:rPr lang="ru-RU" sz="2800" b="1" smtClean="0">
                <a:latin typeface="Monotype Corsiva" pitchFamily="66" charset="0"/>
              </a:rPr>
            </a:br>
            <a:endParaRPr lang="ru-RU" sz="2800" b="1" smtClean="0">
              <a:latin typeface="Monotype Corsiva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800" b="1" smtClean="0">
              <a:latin typeface="Monotype Corsiva" pitchFamily="66" charset="0"/>
            </a:endParaRPr>
          </a:p>
        </p:txBody>
      </p:sp>
      <p:pic>
        <p:nvPicPr>
          <p:cNvPr id="17412" name="Picture 4" descr="6d60986208b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2988" y="3789363"/>
            <a:ext cx="7272337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 </a:t>
            </a:r>
            <a:r>
              <a:rPr lang="ru-RU" b="1" i="1" smtClean="0">
                <a:latin typeface="Edwardian Script ITC" pitchFamily="66" charset="0"/>
              </a:rPr>
              <a:t>Out Over The Forth</a:t>
            </a:r>
            <a:r>
              <a:rPr lang="ru-RU" smtClean="0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84513" y="1916113"/>
            <a:ext cx="6059487" cy="35575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b="1" smtClean="0">
                <a:latin typeface="Edwardian Script ITC" pitchFamily="66" charset="0"/>
              </a:rPr>
              <a:t>           </a:t>
            </a:r>
            <a:r>
              <a:rPr lang="ru-RU" sz="2400" b="1" smtClean="0">
                <a:latin typeface="Monotype Corsiva" pitchFamily="66" charset="0"/>
              </a:rPr>
              <a:t>Out over the Forth, I look to the North;</a:t>
            </a:r>
            <a:br>
              <a:rPr lang="ru-RU" sz="2400" b="1" smtClean="0">
                <a:latin typeface="Monotype Corsiva" pitchFamily="66" charset="0"/>
              </a:rPr>
            </a:br>
            <a:r>
              <a:rPr lang="en-US" sz="2400" b="1" smtClean="0">
                <a:latin typeface="Monotype Corsiva" pitchFamily="66" charset="0"/>
              </a:rPr>
              <a:t>  </a:t>
            </a:r>
            <a:r>
              <a:rPr lang="ru-RU" sz="2400" b="1" smtClean="0">
                <a:latin typeface="Monotype Corsiva" pitchFamily="66" charset="0"/>
              </a:rPr>
              <a:t>But what is the north and its Highlands to me?</a:t>
            </a:r>
            <a:br>
              <a:rPr lang="ru-RU" sz="2400" b="1" smtClean="0">
                <a:latin typeface="Monotype Corsiva" pitchFamily="66" charset="0"/>
              </a:rPr>
            </a:br>
            <a:r>
              <a:rPr lang="en-US" sz="2400" b="1" smtClean="0">
                <a:latin typeface="Monotype Corsiva" pitchFamily="66" charset="0"/>
              </a:rPr>
              <a:t>  </a:t>
            </a:r>
            <a:r>
              <a:rPr lang="ru-RU" sz="2400" b="1" smtClean="0">
                <a:latin typeface="Monotype Corsiva" pitchFamily="66" charset="0"/>
              </a:rPr>
              <a:t>The south nor the east gie ease to my breast,</a:t>
            </a:r>
            <a:br>
              <a:rPr lang="ru-RU" sz="2400" b="1" smtClean="0">
                <a:latin typeface="Monotype Corsiva" pitchFamily="66" charset="0"/>
              </a:rPr>
            </a:br>
            <a:r>
              <a:rPr lang="en-US" sz="2400" b="1" smtClean="0">
                <a:latin typeface="Monotype Corsiva" pitchFamily="66" charset="0"/>
              </a:rPr>
              <a:t>  </a:t>
            </a:r>
            <a:r>
              <a:rPr lang="ru-RU" sz="2400" b="1" smtClean="0">
                <a:latin typeface="Monotype Corsiva" pitchFamily="66" charset="0"/>
              </a:rPr>
              <a:t>The far foreign land, or the wide rolling sea.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latin typeface="Monotype Corsiva" pitchFamily="66" charset="0"/>
              </a:rPr>
              <a:t>        </a:t>
            </a:r>
            <a:r>
              <a:rPr lang="ru-RU" sz="2400" b="1" smtClean="0">
                <a:latin typeface="Monotype Corsiva" pitchFamily="66" charset="0"/>
              </a:rPr>
              <a:t>But I look to the west when I gae to rest,</a:t>
            </a:r>
            <a:br>
              <a:rPr lang="ru-RU" sz="2400" b="1" smtClean="0">
                <a:latin typeface="Monotype Corsiva" pitchFamily="66" charset="0"/>
              </a:rPr>
            </a:br>
            <a:r>
              <a:rPr lang="en-US" sz="2400" b="1" smtClean="0">
                <a:latin typeface="Monotype Corsiva" pitchFamily="66" charset="0"/>
              </a:rPr>
              <a:t>  </a:t>
            </a:r>
            <a:r>
              <a:rPr lang="ru-RU" sz="2400" b="1" smtClean="0">
                <a:latin typeface="Monotype Corsiva" pitchFamily="66" charset="0"/>
              </a:rPr>
              <a:t>That happy my dreams and my slumbers may be;</a:t>
            </a:r>
            <a:br>
              <a:rPr lang="ru-RU" sz="2400" b="1" smtClean="0">
                <a:latin typeface="Monotype Corsiva" pitchFamily="66" charset="0"/>
              </a:rPr>
            </a:br>
            <a:r>
              <a:rPr lang="en-US" sz="2400" b="1" smtClean="0">
                <a:latin typeface="Monotype Corsiva" pitchFamily="66" charset="0"/>
              </a:rPr>
              <a:t>  </a:t>
            </a:r>
            <a:r>
              <a:rPr lang="ru-RU" sz="2400" b="1" smtClean="0">
                <a:latin typeface="Monotype Corsiva" pitchFamily="66" charset="0"/>
              </a:rPr>
              <a:t>For far in the west lives he I loe best,</a:t>
            </a:r>
            <a:br>
              <a:rPr lang="ru-RU" sz="2400" b="1" smtClean="0">
                <a:latin typeface="Monotype Corsiva" pitchFamily="66" charset="0"/>
              </a:rPr>
            </a:br>
            <a:r>
              <a:rPr lang="en-US" sz="2400" b="1" smtClean="0">
                <a:latin typeface="Monotype Corsiva" pitchFamily="66" charset="0"/>
              </a:rPr>
              <a:t>  </a:t>
            </a:r>
            <a:r>
              <a:rPr lang="ru-RU" sz="2400" b="1" smtClean="0">
                <a:latin typeface="Monotype Corsiva" pitchFamily="66" charset="0"/>
              </a:rPr>
              <a:t>The man that is dear to my babie and me.</a:t>
            </a:r>
          </a:p>
        </p:txBody>
      </p:sp>
      <p:pic>
        <p:nvPicPr>
          <p:cNvPr id="18436" name="Picture 5" descr="shotlandiya_yapfile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773238"/>
            <a:ext cx="33147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-171450"/>
            <a:ext cx="6562725" cy="1138238"/>
          </a:xfrm>
        </p:spPr>
        <p:txBody>
          <a:bodyPr/>
          <a:lstStyle/>
          <a:p>
            <a:pPr eaLnBrk="1" hangingPunct="1"/>
            <a:r>
              <a:rPr lang="en-US" sz="5400" b="1" smtClean="0">
                <a:latin typeface="Edwardian Script ITC" pitchFamily="66" charset="0"/>
              </a:rPr>
              <a:t>One night as I did wander…</a:t>
            </a:r>
            <a:endParaRPr lang="ru-RU" sz="5400" b="1" smtClean="0">
              <a:latin typeface="Edwardian Script ITC" pitchFamily="66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5616575" cy="6553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latin typeface="Monotype Corsiva" pitchFamily="66" charset="0"/>
              </a:rPr>
              <a:t>One night as I did wander,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latin typeface="Monotype Corsiva" pitchFamily="66" charset="0"/>
              </a:rPr>
              <a:t>When corn begins to shoot,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latin typeface="Monotype Corsiva" pitchFamily="66" charset="0"/>
              </a:rPr>
              <a:t>I sat me down to ponder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latin typeface="Monotype Corsiva" pitchFamily="66" charset="0"/>
              </a:rPr>
              <a:t>Upon and auld tree root: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latin typeface="Monotype Corsiva" pitchFamily="66" charset="0"/>
              </a:rPr>
              <a:t>Auld Ayr ran by before me,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latin typeface="Monotype Corsiva" pitchFamily="66" charset="0"/>
              </a:rPr>
              <a:t>And bickered to the seas;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latin typeface="Monotype Corsiva" pitchFamily="66" charset="0"/>
              </a:rPr>
              <a:t>A cushat croodled o’er me,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latin typeface="Monotype Corsiva" pitchFamily="66" charset="0"/>
              </a:rPr>
              <a:t>And echo’d through the braes.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b="1" smtClean="0">
              <a:latin typeface="Monotype Corsiva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b="1" smtClean="0">
              <a:latin typeface="Monotype Corsiva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b="1" smtClean="0">
              <a:latin typeface="Edwardian Script ITC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b="1" smtClean="0">
              <a:latin typeface="Edwardian Script ITC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b="1" smtClean="0">
              <a:latin typeface="Edwardian Script ITC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b="1" smtClean="0">
              <a:latin typeface="Edwardian Script ITC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b="1" smtClean="0">
              <a:latin typeface="Edwardian Script ITC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b="1" smtClean="0">
              <a:latin typeface="Edwardian Script ITC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b="1" smtClean="0">
              <a:latin typeface="Edwardian Script ITC" pitchFamily="66" charset="0"/>
            </a:endParaRPr>
          </a:p>
        </p:txBody>
      </p:sp>
      <p:pic>
        <p:nvPicPr>
          <p:cNvPr id="19460" name="Picture 4" descr="1020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4663" y="908050"/>
            <a:ext cx="4529137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36838"/>
            <a:ext cx="4032250" cy="1800225"/>
          </a:xfrm>
        </p:spPr>
        <p:txBody>
          <a:bodyPr/>
          <a:lstStyle/>
          <a:p>
            <a:pPr eaLnBrk="1" hangingPunct="1"/>
            <a:r>
              <a:rPr lang="en-US" sz="4800" b="1" i="1" smtClean="0">
                <a:latin typeface="Edwardian Script ITC" pitchFamily="66" charset="0"/>
              </a:rPr>
              <a:t>William Blake</a:t>
            </a:r>
            <a:br>
              <a:rPr lang="en-US" sz="4800" b="1" i="1" smtClean="0">
                <a:latin typeface="Edwardian Script ITC" pitchFamily="66" charset="0"/>
              </a:rPr>
            </a:br>
            <a:r>
              <a:rPr lang="en-US" sz="4800" b="1" i="1" smtClean="0">
                <a:latin typeface="Edwardian Script ITC" pitchFamily="66" charset="0"/>
              </a:rPr>
              <a:t>(1757-1827)</a:t>
            </a:r>
            <a:endParaRPr lang="ru-RU" sz="4800" b="1" i="1" smtClean="0">
              <a:latin typeface="Edwardian Script ITC" pitchFamily="66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75" y="1600200"/>
            <a:ext cx="5051425" cy="1397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4" name="Picture 4" descr="William_Blake-788x102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3800" y="765175"/>
            <a:ext cx="3768725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005263"/>
            <a:ext cx="4319588" cy="15843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400" b="1" smtClean="0">
                <a:solidFill>
                  <a:srgbClr val="000000"/>
                </a:solidFill>
                <a:latin typeface="Edwardian Script ITC" pitchFamily="66" charset="0"/>
              </a:rPr>
              <a:t>William Shakespeare</a:t>
            </a:r>
          </a:p>
          <a:p>
            <a:pPr algn="ctr" eaLnBrk="1" hangingPunct="1">
              <a:buFontTx/>
              <a:buNone/>
            </a:pPr>
            <a:r>
              <a:rPr lang="en-US" sz="4400" b="1" smtClean="0">
                <a:solidFill>
                  <a:srgbClr val="000000"/>
                </a:solidFill>
                <a:latin typeface="Edwardian Script ITC" pitchFamily="66" charset="0"/>
              </a:rPr>
              <a:t>(1564 - 1616)</a:t>
            </a:r>
            <a:endParaRPr lang="ru-RU" sz="4400" b="1" smtClean="0">
              <a:solidFill>
                <a:srgbClr val="000000"/>
              </a:solidFill>
              <a:latin typeface="Edwardian Script ITC" pitchFamily="66" charset="0"/>
            </a:endParaRPr>
          </a:p>
        </p:txBody>
      </p:sp>
      <p:pic>
        <p:nvPicPr>
          <p:cNvPr id="3076" name="Picture 5" descr="4bc8beb7c19749cd97a0e1fde471a24c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6463" y="908050"/>
            <a:ext cx="410686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171450"/>
            <a:ext cx="8229600" cy="1143000"/>
          </a:xfrm>
        </p:spPr>
        <p:txBody>
          <a:bodyPr/>
          <a:lstStyle/>
          <a:p>
            <a:pPr eaLnBrk="1" hangingPunct="1"/>
            <a:r>
              <a:rPr lang="en-US" b="1" i="1" smtClean="0">
                <a:latin typeface="Edwardian Script ITC" pitchFamily="66" charset="0"/>
              </a:rPr>
              <a:t>Spring.</a:t>
            </a:r>
            <a:endParaRPr lang="ru-RU" b="1" i="1" smtClean="0">
              <a:latin typeface="Edwardian Script ITC" pitchFamily="66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6238" y="333375"/>
            <a:ext cx="3743325" cy="62642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latin typeface="Edwardian Script ITC" pitchFamily="66" charset="0"/>
              </a:rPr>
              <a:t>     </a:t>
            </a:r>
            <a:endParaRPr lang="ru-RU" b="1" smtClean="0">
              <a:latin typeface="Edwardian Script ITC" pitchFamily="66" charset="0"/>
            </a:endParaRP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250825" y="954088"/>
            <a:ext cx="4681538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>
                <a:latin typeface="Monotype Corsiva" pitchFamily="66" charset="0"/>
              </a:rPr>
              <a:t>Sound the flute!</a:t>
            </a:r>
            <a:br>
              <a:rPr lang="en-US" sz="3200">
                <a:latin typeface="Monotype Corsiva" pitchFamily="66" charset="0"/>
              </a:rPr>
            </a:br>
            <a:r>
              <a:rPr lang="en-US" sz="3200">
                <a:latin typeface="Monotype Corsiva" pitchFamily="66" charset="0"/>
              </a:rPr>
              <a:t>Now it's mute!</a:t>
            </a:r>
            <a:br>
              <a:rPr lang="en-US" sz="3200">
                <a:latin typeface="Monotype Corsiva" pitchFamily="66" charset="0"/>
              </a:rPr>
            </a:br>
            <a:r>
              <a:rPr lang="en-US" sz="3200">
                <a:latin typeface="Monotype Corsiva" pitchFamily="66" charset="0"/>
              </a:rPr>
              <a:t>Bird's delight,</a:t>
            </a:r>
            <a:br>
              <a:rPr lang="en-US" sz="3200">
                <a:latin typeface="Monotype Corsiva" pitchFamily="66" charset="0"/>
              </a:rPr>
            </a:br>
            <a:r>
              <a:rPr lang="en-US" sz="3200">
                <a:latin typeface="Monotype Corsiva" pitchFamily="66" charset="0"/>
              </a:rPr>
              <a:t>Day and night,</a:t>
            </a:r>
            <a:br>
              <a:rPr lang="en-US" sz="3200">
                <a:latin typeface="Monotype Corsiva" pitchFamily="66" charset="0"/>
              </a:rPr>
            </a:br>
            <a:r>
              <a:rPr lang="en-US" sz="3200">
                <a:latin typeface="Monotype Corsiva" pitchFamily="66" charset="0"/>
              </a:rPr>
              <a:t>Nightingale,</a:t>
            </a:r>
            <a:br>
              <a:rPr lang="en-US" sz="3200">
                <a:latin typeface="Monotype Corsiva" pitchFamily="66" charset="0"/>
              </a:rPr>
            </a:br>
            <a:r>
              <a:rPr lang="en-US" sz="3200">
                <a:latin typeface="Monotype Corsiva" pitchFamily="66" charset="0"/>
              </a:rPr>
              <a:t>In the dale,</a:t>
            </a:r>
            <a:br>
              <a:rPr lang="en-US" sz="3200">
                <a:latin typeface="Monotype Corsiva" pitchFamily="66" charset="0"/>
              </a:rPr>
            </a:br>
            <a:r>
              <a:rPr lang="en-US" sz="3200">
                <a:latin typeface="Monotype Corsiva" pitchFamily="66" charset="0"/>
              </a:rPr>
              <a:t>Lark in sky,--</a:t>
            </a:r>
            <a:br>
              <a:rPr lang="en-US" sz="3200">
                <a:latin typeface="Monotype Corsiva" pitchFamily="66" charset="0"/>
              </a:rPr>
            </a:br>
            <a:r>
              <a:rPr lang="en-US" sz="3200">
                <a:latin typeface="Monotype Corsiva" pitchFamily="66" charset="0"/>
              </a:rPr>
              <a:t>Merrily,</a:t>
            </a:r>
            <a:br>
              <a:rPr lang="en-US" sz="3200">
                <a:latin typeface="Monotype Corsiva" pitchFamily="66" charset="0"/>
              </a:rPr>
            </a:br>
            <a:r>
              <a:rPr lang="en-US" sz="3200">
                <a:latin typeface="Monotype Corsiva" pitchFamily="66" charset="0"/>
              </a:rPr>
              <a:t>Merrily merrily, to welcome in the year.</a:t>
            </a:r>
            <a:br>
              <a:rPr lang="en-US" sz="3200">
                <a:latin typeface="Monotype Corsiva" pitchFamily="66" charset="0"/>
              </a:rPr>
            </a:br>
            <a:r>
              <a:rPr lang="en-US" sz="3200">
                <a:latin typeface="Monotype Corsiva" pitchFamily="66" charset="0"/>
              </a:rPr>
              <a:t/>
            </a:r>
            <a:br>
              <a:rPr lang="en-US" sz="3200">
                <a:latin typeface="Monotype Corsiva" pitchFamily="66" charset="0"/>
              </a:rPr>
            </a:br>
            <a:endParaRPr lang="en-US" sz="3200">
              <a:latin typeface="Monotype Corsiva" pitchFamily="66" charset="0"/>
            </a:endParaRPr>
          </a:p>
        </p:txBody>
      </p:sp>
      <p:pic>
        <p:nvPicPr>
          <p:cNvPr id="21509" name="Picture 6" descr="7243235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19700" y="1125538"/>
            <a:ext cx="366553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5627687" cy="42052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latin typeface="Edwardian Script ITC" pitchFamily="66" charset="0"/>
              </a:rPr>
              <a:t>     </a:t>
            </a:r>
            <a:r>
              <a:rPr lang="en-US" sz="2800" b="1" smtClean="0">
                <a:latin typeface="Monotype Corsiva" pitchFamily="66" charset="0"/>
              </a:rPr>
              <a:t>Little boy,</a:t>
            </a:r>
            <a:br>
              <a:rPr lang="en-US" sz="2800" b="1" smtClean="0">
                <a:latin typeface="Monotype Corsiva" pitchFamily="66" charset="0"/>
              </a:rPr>
            </a:br>
            <a:r>
              <a:rPr lang="en-US" sz="2800" b="1" smtClean="0">
                <a:latin typeface="Monotype Corsiva" pitchFamily="66" charset="0"/>
              </a:rPr>
              <a:t>Full of joy;</a:t>
            </a:r>
            <a:br>
              <a:rPr lang="en-US" sz="2800" b="1" smtClean="0">
                <a:latin typeface="Monotype Corsiva" pitchFamily="66" charset="0"/>
              </a:rPr>
            </a:br>
            <a:r>
              <a:rPr lang="en-US" sz="2800" b="1" smtClean="0">
                <a:latin typeface="Monotype Corsiva" pitchFamily="66" charset="0"/>
              </a:rPr>
              <a:t>Little girl,</a:t>
            </a:r>
            <a:br>
              <a:rPr lang="en-US" sz="2800" b="1" smtClean="0">
                <a:latin typeface="Monotype Corsiva" pitchFamily="66" charset="0"/>
              </a:rPr>
            </a:br>
            <a:r>
              <a:rPr lang="en-US" sz="2800" b="1" smtClean="0">
                <a:latin typeface="Monotype Corsiva" pitchFamily="66" charset="0"/>
              </a:rPr>
              <a:t>Sweet and small;</a:t>
            </a:r>
            <a:br>
              <a:rPr lang="en-US" sz="2800" b="1" smtClean="0">
                <a:latin typeface="Monotype Corsiva" pitchFamily="66" charset="0"/>
              </a:rPr>
            </a:br>
            <a:r>
              <a:rPr lang="en-US" sz="2800" b="1" smtClean="0">
                <a:latin typeface="Monotype Corsiva" pitchFamily="66" charset="0"/>
              </a:rPr>
              <a:t>Cock does crow,</a:t>
            </a:r>
            <a:br>
              <a:rPr lang="en-US" sz="2800" b="1" smtClean="0">
                <a:latin typeface="Monotype Corsiva" pitchFamily="66" charset="0"/>
              </a:rPr>
            </a:br>
            <a:r>
              <a:rPr lang="en-US" sz="2800" b="1" smtClean="0">
                <a:latin typeface="Monotype Corsiva" pitchFamily="66" charset="0"/>
              </a:rPr>
              <a:t>So do you;</a:t>
            </a:r>
            <a:br>
              <a:rPr lang="en-US" sz="2800" b="1" smtClean="0">
                <a:latin typeface="Monotype Corsiva" pitchFamily="66" charset="0"/>
              </a:rPr>
            </a:br>
            <a:r>
              <a:rPr lang="en-US" sz="2800" b="1" smtClean="0">
                <a:latin typeface="Monotype Corsiva" pitchFamily="66" charset="0"/>
              </a:rPr>
              <a:t>Merry voice,</a:t>
            </a:r>
            <a:br>
              <a:rPr lang="en-US" sz="2800" b="1" smtClean="0">
                <a:latin typeface="Monotype Corsiva" pitchFamily="66" charset="0"/>
              </a:rPr>
            </a:br>
            <a:r>
              <a:rPr lang="en-US" sz="2800" b="1" smtClean="0">
                <a:latin typeface="Monotype Corsiva" pitchFamily="66" charset="0"/>
              </a:rPr>
              <a:t>Infant noise;</a:t>
            </a:r>
            <a:br>
              <a:rPr lang="en-US" sz="2800" b="1" smtClean="0">
                <a:latin typeface="Monotype Corsiva" pitchFamily="66" charset="0"/>
              </a:rPr>
            </a:br>
            <a:r>
              <a:rPr lang="en-US" sz="2800" b="1" smtClean="0">
                <a:latin typeface="Monotype Corsiva" pitchFamily="66" charset="0"/>
              </a:rPr>
              <a:t>Merrily, merrily, to welcome in the year.</a:t>
            </a:r>
            <a:br>
              <a:rPr lang="en-US" sz="2800" b="1" smtClean="0">
                <a:latin typeface="Monotype Corsiva" pitchFamily="66" charset="0"/>
              </a:rPr>
            </a:br>
            <a:r>
              <a:rPr lang="en-US" sz="2800" b="1" smtClean="0">
                <a:latin typeface="Monotype Corsiva" pitchFamily="66" charset="0"/>
              </a:rPr>
              <a:t/>
            </a:r>
            <a:br>
              <a:rPr lang="en-US" sz="2800" b="1" smtClean="0">
                <a:latin typeface="Monotype Corsiva" pitchFamily="66" charset="0"/>
              </a:rPr>
            </a:br>
            <a:endParaRPr lang="ru-RU" sz="2800" b="1" smtClean="0">
              <a:latin typeface="Monotype Corsiva" pitchFamily="66" charset="0"/>
            </a:endParaRPr>
          </a:p>
        </p:txBody>
      </p:sp>
      <p:pic>
        <p:nvPicPr>
          <p:cNvPr id="22532" name="Picture 4" descr="0017242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19475" y="404813"/>
            <a:ext cx="5230813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333375"/>
            <a:ext cx="6084888" cy="719138"/>
          </a:xfrm>
        </p:spPr>
        <p:txBody>
          <a:bodyPr/>
          <a:lstStyle/>
          <a:p>
            <a:pPr eaLnBrk="1" hangingPunct="1"/>
            <a:r>
              <a:rPr lang="en-US" sz="4000" b="1" i="1" smtClean="0">
                <a:latin typeface="Edwardian Script ITC" pitchFamily="66" charset="0"/>
              </a:rPr>
              <a:t>To see a World in a grain of sand,</a:t>
            </a:r>
            <a:br>
              <a:rPr lang="en-US" sz="4000" b="1" i="1" smtClean="0">
                <a:latin typeface="Edwardian Script ITC" pitchFamily="66" charset="0"/>
              </a:rPr>
            </a:br>
            <a:endParaRPr lang="ru-RU" sz="4000" b="1" i="1" smtClean="0">
              <a:latin typeface="Edwardian Script ITC" pitchFamily="66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75" y="981075"/>
            <a:ext cx="5688013" cy="26654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i="1" smtClean="0">
                <a:latin typeface="Edwardian Script ITC" pitchFamily="66" charset="0"/>
              </a:rPr>
              <a:t>     </a:t>
            </a:r>
            <a:r>
              <a:rPr lang="en-US" sz="2800" b="1" i="1" smtClean="0">
                <a:latin typeface="Monotype Corsiva" pitchFamily="66" charset="0"/>
              </a:rPr>
              <a:t>To see a World in a grain of sand,</a:t>
            </a:r>
            <a:br>
              <a:rPr lang="en-US" sz="2800" b="1" i="1" smtClean="0">
                <a:latin typeface="Monotype Corsiva" pitchFamily="66" charset="0"/>
              </a:rPr>
            </a:br>
            <a:r>
              <a:rPr lang="en-US" sz="2800" b="1" i="1" smtClean="0">
                <a:latin typeface="Monotype Corsiva" pitchFamily="66" charset="0"/>
              </a:rPr>
              <a:t>And a Heaven in a wild flower,</a:t>
            </a:r>
            <a:br>
              <a:rPr lang="en-US" sz="2800" b="1" i="1" smtClean="0">
                <a:latin typeface="Monotype Corsiva" pitchFamily="66" charset="0"/>
              </a:rPr>
            </a:br>
            <a:r>
              <a:rPr lang="en-US" sz="2800" b="1" i="1" smtClean="0">
                <a:latin typeface="Monotype Corsiva" pitchFamily="66" charset="0"/>
              </a:rPr>
              <a:t>Hold Infinity in the palm of your hand,</a:t>
            </a:r>
            <a:br>
              <a:rPr lang="en-US" sz="2800" b="1" i="1" smtClean="0">
                <a:latin typeface="Monotype Corsiva" pitchFamily="66" charset="0"/>
              </a:rPr>
            </a:br>
            <a:r>
              <a:rPr lang="en-US" sz="2800" b="1" i="1" smtClean="0">
                <a:latin typeface="Monotype Corsiva" pitchFamily="66" charset="0"/>
              </a:rPr>
              <a:t>And Eternity in an hour.</a:t>
            </a:r>
            <a:r>
              <a:rPr lang="ru-RU" sz="2800" b="1" i="1" smtClean="0">
                <a:latin typeface="Monotype Corsiva" pitchFamily="66" charset="0"/>
              </a:rPr>
              <a:t/>
            </a:r>
            <a:br>
              <a:rPr lang="ru-RU" sz="2800" b="1" i="1" smtClean="0">
                <a:latin typeface="Monotype Corsiva" pitchFamily="66" charset="0"/>
              </a:rPr>
            </a:br>
            <a:endParaRPr lang="ru-RU" sz="2800" b="1" i="1" smtClean="0">
              <a:latin typeface="Monotype Corsiva" pitchFamily="66" charset="0"/>
            </a:endParaRPr>
          </a:p>
        </p:txBody>
      </p:sp>
      <p:pic>
        <p:nvPicPr>
          <p:cNvPr id="23556" name="Picture 4" descr="i00805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950" y="2565400"/>
            <a:ext cx="3887788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9742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i="1" smtClean="0">
                <a:latin typeface="Edwardian Script ITC" pitchFamily="66" charset="0"/>
              </a:rPr>
              <a:t>Afred, Lord Tennyson</a:t>
            </a:r>
            <a:br>
              <a:rPr lang="en-US" sz="4000" b="1" i="1" smtClean="0">
                <a:latin typeface="Edwardian Script ITC" pitchFamily="66" charset="0"/>
              </a:rPr>
            </a:br>
            <a:r>
              <a:rPr lang="en-US" sz="4000" b="1" i="1" smtClean="0">
                <a:latin typeface="Edwardian Script ITC" pitchFamily="66" charset="0"/>
              </a:rPr>
              <a:t>(1809-1892)</a:t>
            </a:r>
            <a:endParaRPr lang="ru-RU" sz="4000" b="1" i="1" smtClean="0">
              <a:latin typeface="Edwardian Script ITC" pitchFamily="66" charset="0"/>
            </a:endParaRPr>
          </a:p>
        </p:txBody>
      </p:sp>
      <p:pic>
        <p:nvPicPr>
          <p:cNvPr id="24579" name="Picture 4" descr="6a00d8345219e069e2015436f57b61970c-800wi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 rot="20726368">
            <a:off x="900113" y="836613"/>
            <a:ext cx="2824162" cy="3773487"/>
          </a:xfrm>
          <a:noFill/>
        </p:spPr>
      </p:pic>
      <p:pic>
        <p:nvPicPr>
          <p:cNvPr id="24580" name="Picture 5" descr="portrait-of-alfred-lord-tennyson-samuel-laurence-lg-557x66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612597">
            <a:off x="5010150" y="749300"/>
            <a:ext cx="287655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Edwardian Script ITC" pitchFamily="66" charset="0"/>
              </a:rPr>
              <a:t>Who can say?</a:t>
            </a:r>
            <a:endParaRPr lang="ru-RU" b="1" smtClean="0">
              <a:latin typeface="Edwardian Script ITC" pitchFamily="66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5184775" cy="45354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Monotype Corsiva" pitchFamily="66" charset="0"/>
              </a:rPr>
              <a:t>Who can say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Monotype Corsiva" pitchFamily="66" charset="0"/>
              </a:rPr>
              <a:t>Why Today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Monotype Corsiva" pitchFamily="66" charset="0"/>
              </a:rPr>
              <a:t>Tomorrow will be yesterday?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Monotype Corsiva" pitchFamily="66" charset="0"/>
              </a:rPr>
              <a:t>Who can tell why to smell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Monotype Corsiva" pitchFamily="66" charset="0"/>
              </a:rPr>
              <a:t>The violet, recalls the dewy prime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Monotype Corsiva" pitchFamily="66" charset="0"/>
              </a:rPr>
              <a:t>Of youth and buried time?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Monotype Corsiva" pitchFamily="66" charset="0"/>
              </a:rPr>
              <a:t>The cause is nowhere found in rhyme.</a:t>
            </a:r>
            <a:endParaRPr lang="ru-RU" sz="2800" b="1" smtClean="0">
              <a:latin typeface="Monotype Corsiva" pitchFamily="66" charset="0"/>
            </a:endParaRPr>
          </a:p>
        </p:txBody>
      </p:sp>
      <p:pic>
        <p:nvPicPr>
          <p:cNvPr id="25604" name="Picture 4" descr="x_bca8112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9338" y="1557338"/>
            <a:ext cx="4084637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ru-RU" b="1" i="1" smtClean="0">
              <a:latin typeface="Edwardian Script ITC" pitchFamily="66" charset="0"/>
            </a:endParaRP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827088" y="3860800"/>
            <a:ext cx="3970337" cy="1417638"/>
          </a:xfrm>
        </p:spPr>
        <p:txBody>
          <a:bodyPr/>
          <a:lstStyle/>
          <a:p>
            <a:pPr eaLnBrk="1" hangingPunct="1"/>
            <a:r>
              <a:rPr lang="en-US" sz="4000" b="1" i="1" smtClean="0">
                <a:latin typeface="Edwardian Script ITC" pitchFamily="66" charset="0"/>
              </a:rPr>
              <a:t>Philip Arthur Larkin</a:t>
            </a:r>
            <a:br>
              <a:rPr lang="en-US" sz="4000" b="1" i="1" smtClean="0">
                <a:latin typeface="Edwardian Script ITC" pitchFamily="66" charset="0"/>
              </a:rPr>
            </a:br>
            <a:r>
              <a:rPr lang="en-US" sz="4000" b="1" i="1" smtClean="0">
                <a:latin typeface="Edwardian Script ITC" pitchFamily="66" charset="0"/>
              </a:rPr>
              <a:t>(1922-1985)</a:t>
            </a:r>
            <a:endParaRPr lang="ru-RU" sz="4000" b="1" i="1" smtClean="0">
              <a:latin typeface="Edwardian Script ITC" pitchFamily="66" charset="0"/>
            </a:endParaRPr>
          </a:p>
        </p:txBody>
      </p:sp>
      <p:pic>
        <p:nvPicPr>
          <p:cNvPr id="26628" name="Picture 6" descr="imagee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48263" y="1125538"/>
            <a:ext cx="3538537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Edwardian Script ITC" pitchFamily="66" charset="0"/>
              </a:rPr>
              <a:t>What are days for?</a:t>
            </a:r>
            <a:br>
              <a:rPr lang="en-US" b="1" smtClean="0">
                <a:latin typeface="Edwardian Script ITC" pitchFamily="66" charset="0"/>
              </a:rPr>
            </a:br>
            <a:endParaRPr lang="ru-RU" b="1" smtClean="0">
              <a:latin typeface="Edwardian Script ITC" pitchFamily="66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412875"/>
            <a:ext cx="4176713" cy="44640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latin typeface="Monotype Corsiva" pitchFamily="66" charset="0"/>
              </a:rPr>
              <a:t>What are days for?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latin typeface="Monotype Corsiva" pitchFamily="66" charset="0"/>
              </a:rPr>
              <a:t>Days are where we live.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latin typeface="Monotype Corsiva" pitchFamily="66" charset="0"/>
              </a:rPr>
              <a:t>They come, they wake us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latin typeface="Monotype Corsiva" pitchFamily="66" charset="0"/>
              </a:rPr>
              <a:t>Time and time over.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latin typeface="Monotype Corsiva" pitchFamily="66" charset="0"/>
              </a:rPr>
              <a:t>They are to be happy in: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latin typeface="Monotype Corsiva" pitchFamily="66" charset="0"/>
              </a:rPr>
              <a:t>Where can we live but days?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latin typeface="Monotype Corsiva" pitchFamily="66" charset="0"/>
              </a:rPr>
              <a:t>Ah, solving that question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latin typeface="Monotype Corsiva" pitchFamily="66" charset="0"/>
              </a:rPr>
              <a:t>Brings the priest and the doctor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latin typeface="Monotype Corsiva" pitchFamily="66" charset="0"/>
              </a:rPr>
              <a:t>In their long coats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latin typeface="Monotype Corsiva" pitchFamily="66" charset="0"/>
              </a:rPr>
              <a:t>Running over the fields.</a:t>
            </a:r>
            <a:endParaRPr lang="ru-RU" sz="2800" b="1" smtClean="0">
              <a:latin typeface="Monotype Corsiva" pitchFamily="66" charset="0"/>
            </a:endParaRPr>
          </a:p>
        </p:txBody>
      </p:sp>
      <p:pic>
        <p:nvPicPr>
          <p:cNvPr id="27652" name="Picture 4" descr="s896478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4663" y="1557338"/>
            <a:ext cx="46323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5875" y="4437063"/>
            <a:ext cx="4043363" cy="14414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600" b="1" i="1" smtClean="0">
                <a:latin typeface="Edwardian Script ITC" pitchFamily="66" charset="0"/>
              </a:rPr>
              <a:t>Robert Frost</a:t>
            </a:r>
          </a:p>
          <a:p>
            <a:pPr algn="ctr" eaLnBrk="1" hangingPunct="1">
              <a:buFontTx/>
              <a:buNone/>
            </a:pPr>
            <a:r>
              <a:rPr lang="en-US" sz="3600" b="1" i="1" smtClean="0">
                <a:latin typeface="Edwardian Script ITC" pitchFamily="66" charset="0"/>
              </a:rPr>
              <a:t>(1874-1963)</a:t>
            </a:r>
            <a:endParaRPr lang="ru-RU" sz="3600" b="1" i="1" smtClean="0">
              <a:latin typeface="Edwardian Script ITC" pitchFamily="66" charset="0"/>
            </a:endParaRPr>
          </a:p>
        </p:txBody>
      </p:sp>
      <p:pic>
        <p:nvPicPr>
          <p:cNvPr id="28676" name="Picture 4" descr="1317227751193676(frost_r_0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790453">
            <a:off x="5292725" y="549275"/>
            <a:ext cx="26225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frost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979907">
            <a:off x="1042988" y="620713"/>
            <a:ext cx="2789237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i="1" smtClean="0">
                <a:latin typeface="Edwardian Script ITC" pitchFamily="66" charset="0"/>
              </a:rPr>
              <a:t>Dust of Snow </a:t>
            </a:r>
            <a:br>
              <a:rPr lang="ru-RU" sz="4800" b="1" i="1" smtClean="0">
                <a:latin typeface="Edwardian Script ITC" pitchFamily="66" charset="0"/>
              </a:rPr>
            </a:br>
            <a:endParaRPr lang="ru-RU" sz="4800" b="1" i="1" smtClean="0">
              <a:latin typeface="Edwardian Script ITC" pitchFamily="66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4114800" cy="46418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i="1" smtClean="0">
                <a:latin typeface="Edwardian Script ITC" pitchFamily="66" charset="0"/>
              </a:rPr>
              <a:t>     </a:t>
            </a:r>
            <a:r>
              <a:rPr lang="ru-RU" sz="3600" b="1" i="1" smtClean="0">
                <a:latin typeface="Monotype Corsiva" pitchFamily="66" charset="0"/>
              </a:rPr>
              <a:t>The way a crow</a:t>
            </a:r>
            <a:br>
              <a:rPr lang="ru-RU" sz="3600" b="1" i="1" smtClean="0">
                <a:latin typeface="Monotype Corsiva" pitchFamily="66" charset="0"/>
              </a:rPr>
            </a:br>
            <a:r>
              <a:rPr lang="ru-RU" sz="3600" b="1" i="1" smtClean="0">
                <a:latin typeface="Monotype Corsiva" pitchFamily="66" charset="0"/>
              </a:rPr>
              <a:t>Shook down on me</a:t>
            </a:r>
            <a:br>
              <a:rPr lang="ru-RU" sz="3600" b="1" i="1" smtClean="0">
                <a:latin typeface="Monotype Corsiva" pitchFamily="66" charset="0"/>
              </a:rPr>
            </a:br>
            <a:r>
              <a:rPr lang="ru-RU" sz="3600" b="1" i="1" smtClean="0">
                <a:latin typeface="Monotype Corsiva" pitchFamily="66" charset="0"/>
              </a:rPr>
              <a:t>The dust of snow</a:t>
            </a:r>
            <a:br>
              <a:rPr lang="ru-RU" sz="3600" b="1" i="1" smtClean="0">
                <a:latin typeface="Monotype Corsiva" pitchFamily="66" charset="0"/>
              </a:rPr>
            </a:br>
            <a:r>
              <a:rPr lang="ru-RU" sz="3600" b="1" i="1" smtClean="0">
                <a:latin typeface="Monotype Corsiva" pitchFamily="66" charset="0"/>
              </a:rPr>
              <a:t>From a hemlock tree</a:t>
            </a:r>
            <a:br>
              <a:rPr lang="ru-RU" sz="3600" b="1" i="1" smtClean="0">
                <a:latin typeface="Monotype Corsiva" pitchFamily="66" charset="0"/>
              </a:rPr>
            </a:br>
            <a:r>
              <a:rPr lang="ru-RU" sz="3600" b="1" i="1" smtClean="0">
                <a:latin typeface="Monotype Corsiva" pitchFamily="66" charset="0"/>
              </a:rPr>
              <a:t>Has given my heart</a:t>
            </a:r>
            <a:br>
              <a:rPr lang="ru-RU" sz="3600" b="1" i="1" smtClean="0">
                <a:latin typeface="Monotype Corsiva" pitchFamily="66" charset="0"/>
              </a:rPr>
            </a:br>
            <a:r>
              <a:rPr lang="ru-RU" sz="3600" b="1" i="1" smtClean="0">
                <a:latin typeface="Monotype Corsiva" pitchFamily="66" charset="0"/>
              </a:rPr>
              <a:t>A change of mood</a:t>
            </a:r>
            <a:br>
              <a:rPr lang="ru-RU" sz="3600" b="1" i="1" smtClean="0">
                <a:latin typeface="Monotype Corsiva" pitchFamily="66" charset="0"/>
              </a:rPr>
            </a:br>
            <a:r>
              <a:rPr lang="ru-RU" sz="3600" b="1" i="1" smtClean="0">
                <a:latin typeface="Monotype Corsiva" pitchFamily="66" charset="0"/>
              </a:rPr>
              <a:t>And saved some part</a:t>
            </a:r>
            <a:br>
              <a:rPr lang="ru-RU" sz="3600" b="1" i="1" smtClean="0">
                <a:latin typeface="Monotype Corsiva" pitchFamily="66" charset="0"/>
              </a:rPr>
            </a:br>
            <a:r>
              <a:rPr lang="ru-RU" sz="3600" b="1" i="1" smtClean="0">
                <a:latin typeface="Monotype Corsiva" pitchFamily="66" charset="0"/>
              </a:rPr>
              <a:t>Of a day I had rued.</a:t>
            </a:r>
            <a:r>
              <a:rPr lang="ru-RU" smtClean="0">
                <a:latin typeface="Monotype Corsiva" pitchFamily="66" charset="0"/>
              </a:rPr>
              <a:t> </a:t>
            </a:r>
            <a:endParaRPr lang="ru-RU" smtClean="0">
              <a:latin typeface="Monotype Corsiva" pitchFamily="66" charset="0"/>
              <a:hlinkClick r:id="rId2" tooltip="Facebook"/>
            </a:endParaRPr>
          </a:p>
        </p:txBody>
      </p:sp>
      <p:pic>
        <p:nvPicPr>
          <p:cNvPr id="29700" name="Picture 4" descr="2ufyll-yf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95738" y="1773238"/>
            <a:ext cx="4824412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smtClean="0">
                <a:latin typeface="Edwardian Script ITC" pitchFamily="66" charset="0"/>
              </a:rPr>
              <a:t>A Minor Bird</a:t>
            </a:r>
            <a:endParaRPr lang="ru-RU" b="1" i="1" smtClean="0">
              <a:latin typeface="Edwardian Script ITC" pitchFamily="66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7025" y="1773238"/>
            <a:ext cx="6276975" cy="3313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Edwardian Script ITC" pitchFamily="66" charset="0"/>
              </a:rPr>
              <a:t>      </a:t>
            </a:r>
            <a:r>
              <a:rPr lang="en-US" sz="2800" b="1" smtClean="0">
                <a:latin typeface="Monotype Corsiva" pitchFamily="66" charset="0"/>
              </a:rPr>
              <a:t>I have wished a bird would fly away,</a:t>
            </a:r>
            <a:br>
              <a:rPr lang="en-US" sz="2800" b="1" smtClean="0">
                <a:latin typeface="Monotype Corsiva" pitchFamily="66" charset="0"/>
              </a:rPr>
            </a:br>
            <a:r>
              <a:rPr lang="en-US" sz="2800" b="1" smtClean="0">
                <a:latin typeface="Monotype Corsiva" pitchFamily="66" charset="0"/>
              </a:rPr>
              <a:t>And not sing by my house all day;</a:t>
            </a:r>
            <a:br>
              <a:rPr lang="en-US" sz="2800" b="1" smtClean="0">
                <a:latin typeface="Monotype Corsiva" pitchFamily="66" charset="0"/>
              </a:rPr>
            </a:br>
            <a:r>
              <a:rPr lang="en-US" sz="2800" b="1" smtClean="0">
                <a:latin typeface="Monotype Corsiva" pitchFamily="66" charset="0"/>
              </a:rPr>
              <a:t>Have clapped my hands at him from the door</a:t>
            </a:r>
            <a:br>
              <a:rPr lang="en-US" sz="2800" b="1" smtClean="0">
                <a:latin typeface="Monotype Corsiva" pitchFamily="66" charset="0"/>
              </a:rPr>
            </a:br>
            <a:r>
              <a:rPr lang="en-US" sz="2800" b="1" smtClean="0">
                <a:latin typeface="Monotype Corsiva" pitchFamily="66" charset="0"/>
              </a:rPr>
              <a:t>When it seemed as if I could bear no more.</a:t>
            </a:r>
            <a:br>
              <a:rPr lang="en-US" sz="2800" b="1" smtClean="0">
                <a:latin typeface="Monotype Corsiva" pitchFamily="66" charset="0"/>
              </a:rPr>
            </a:br>
            <a:r>
              <a:rPr lang="en-US" sz="2800" b="1" smtClean="0">
                <a:latin typeface="Monotype Corsiva" pitchFamily="66" charset="0"/>
              </a:rPr>
              <a:t>The fault must partly have been in me.</a:t>
            </a:r>
            <a:br>
              <a:rPr lang="en-US" sz="2800" b="1" smtClean="0">
                <a:latin typeface="Monotype Corsiva" pitchFamily="66" charset="0"/>
              </a:rPr>
            </a:br>
            <a:r>
              <a:rPr lang="en-US" sz="2800" b="1" smtClean="0">
                <a:latin typeface="Monotype Corsiva" pitchFamily="66" charset="0"/>
              </a:rPr>
              <a:t>The bird was not to blame for his key.</a:t>
            </a:r>
            <a:br>
              <a:rPr lang="en-US" sz="2800" b="1" smtClean="0">
                <a:latin typeface="Monotype Corsiva" pitchFamily="66" charset="0"/>
              </a:rPr>
            </a:br>
            <a:r>
              <a:rPr lang="en-US" sz="2800" b="1" smtClean="0">
                <a:latin typeface="Monotype Corsiva" pitchFamily="66" charset="0"/>
              </a:rPr>
              <a:t>And of course there must be something wrong</a:t>
            </a:r>
            <a:br>
              <a:rPr lang="en-US" sz="2800" b="1" smtClean="0">
                <a:latin typeface="Monotype Corsiva" pitchFamily="66" charset="0"/>
              </a:rPr>
            </a:br>
            <a:r>
              <a:rPr lang="en-US" sz="2800" b="1" smtClean="0">
                <a:latin typeface="Monotype Corsiva" pitchFamily="66" charset="0"/>
              </a:rPr>
              <a:t>In wanting to silence any song. </a:t>
            </a:r>
            <a:endParaRPr lang="ru-RU" sz="2800" b="1" smtClean="0">
              <a:latin typeface="Monotype Corsiva" pitchFamily="66" charset="0"/>
            </a:endParaRPr>
          </a:p>
        </p:txBody>
      </p:sp>
      <p:pic>
        <p:nvPicPr>
          <p:cNvPr id="30724" name="Picture 5" descr="mynah_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388" y="1341438"/>
            <a:ext cx="297973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15250" cy="576263"/>
          </a:xfrm>
        </p:spPr>
        <p:txBody>
          <a:bodyPr/>
          <a:lstStyle/>
          <a:p>
            <a:pPr eaLnBrk="1" hangingPunct="1"/>
            <a:r>
              <a:rPr lang="en-US" sz="4800" b="1" smtClean="0">
                <a:latin typeface="Edwardian Script ITC" pitchFamily="66" charset="0"/>
              </a:rPr>
              <a:t>Blow, Blow, Thou Winter Wind</a:t>
            </a:r>
            <a:br>
              <a:rPr lang="en-US" sz="4800" b="1" smtClean="0">
                <a:latin typeface="Edwardian Script ITC" pitchFamily="66" charset="0"/>
              </a:rPr>
            </a:br>
            <a:endParaRPr lang="ru-RU" sz="4800" b="1" smtClean="0">
              <a:latin typeface="Edwardian Script ITC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4300" y="1773238"/>
            <a:ext cx="5580063" cy="2663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4000" b="1" smtClean="0">
                <a:latin typeface="Brush Script MT" pitchFamily="66" charset="0"/>
              </a:rPr>
              <a:t>   </a:t>
            </a:r>
            <a:r>
              <a:rPr lang="en-US" b="1" smtClean="0">
                <a:latin typeface="Monotype Corsiva" pitchFamily="66" charset="0"/>
              </a:rPr>
              <a:t>Blow, blow, thou winter wind </a:t>
            </a:r>
            <a:br>
              <a:rPr lang="en-US" b="1" smtClean="0">
                <a:latin typeface="Monotype Corsiva" pitchFamily="66" charset="0"/>
              </a:rPr>
            </a:br>
            <a:r>
              <a:rPr lang="en-US" b="1" smtClean="0">
                <a:latin typeface="Monotype Corsiva" pitchFamily="66" charset="0"/>
              </a:rPr>
              <a:t>Thou art not so unkind </a:t>
            </a:r>
            <a:br>
              <a:rPr lang="en-US" b="1" smtClean="0">
                <a:latin typeface="Monotype Corsiva" pitchFamily="66" charset="0"/>
              </a:rPr>
            </a:br>
            <a:r>
              <a:rPr lang="en-US" b="1" smtClean="0">
                <a:latin typeface="Monotype Corsiva" pitchFamily="66" charset="0"/>
              </a:rPr>
              <a:t>As man's ingratitude; </a:t>
            </a:r>
            <a:br>
              <a:rPr lang="en-US" b="1" smtClean="0">
                <a:latin typeface="Monotype Corsiva" pitchFamily="66" charset="0"/>
              </a:rPr>
            </a:br>
            <a:r>
              <a:rPr lang="en-US" b="1" smtClean="0">
                <a:latin typeface="Monotype Corsiva" pitchFamily="66" charset="0"/>
              </a:rPr>
              <a:t>Thy tooth is not so keen, </a:t>
            </a:r>
            <a:br>
              <a:rPr lang="en-US" b="1" smtClean="0">
                <a:latin typeface="Monotype Corsiva" pitchFamily="66" charset="0"/>
              </a:rPr>
            </a:br>
            <a:r>
              <a:rPr lang="en-US" b="1" smtClean="0">
                <a:latin typeface="Monotype Corsiva" pitchFamily="66" charset="0"/>
              </a:rPr>
              <a:t>Because thou art not seen, </a:t>
            </a:r>
            <a:br>
              <a:rPr lang="en-US" b="1" smtClean="0">
                <a:latin typeface="Monotype Corsiva" pitchFamily="66" charset="0"/>
              </a:rPr>
            </a:br>
            <a:r>
              <a:rPr lang="en-US" b="1" smtClean="0">
                <a:latin typeface="Monotype Corsiva" pitchFamily="66" charset="0"/>
              </a:rPr>
              <a:t>Although thy breath be rude. </a:t>
            </a:r>
            <a:br>
              <a:rPr lang="en-US" b="1" smtClean="0">
                <a:latin typeface="Monotype Corsiva" pitchFamily="66" charset="0"/>
              </a:rPr>
            </a:br>
            <a:r>
              <a:rPr lang="en-US" b="1" smtClean="0">
                <a:latin typeface="Monotype Corsiva" pitchFamily="66" charset="0"/>
              </a:rPr>
              <a:t/>
            </a:r>
            <a:br>
              <a:rPr lang="en-US" b="1" smtClean="0">
                <a:latin typeface="Monotype Corsiva" pitchFamily="66" charset="0"/>
              </a:rPr>
            </a:br>
            <a:endParaRPr lang="ru-RU" b="1" smtClean="0">
              <a:latin typeface="Monotype Corsiva" pitchFamily="66" charset="0"/>
            </a:endParaRPr>
          </a:p>
        </p:txBody>
      </p:sp>
      <p:pic>
        <p:nvPicPr>
          <p:cNvPr id="4100" name="Picture 4" descr="59496_o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388" y="1557338"/>
            <a:ext cx="396081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4365625"/>
            <a:ext cx="3609975" cy="1473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400" b="1" i="1" smtClean="0">
                <a:latin typeface="Edwardian Script ITC" pitchFamily="66" charset="0"/>
              </a:rPr>
              <a:t>Emily Dickinson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400" b="1" i="1" smtClean="0">
                <a:latin typeface="Edwardian Script ITC" pitchFamily="66" charset="0"/>
              </a:rPr>
              <a:t>(1830-1886)</a:t>
            </a:r>
            <a:endParaRPr lang="ru-RU" sz="4400" b="1" i="1" smtClean="0">
              <a:latin typeface="Edwardian Script ITC" pitchFamily="66" charset="0"/>
            </a:endParaRPr>
          </a:p>
        </p:txBody>
      </p:sp>
      <p:pic>
        <p:nvPicPr>
          <p:cNvPr id="31748" name="Picture 4" descr="Jon-Kabat-Zinn-Emily-Dickinso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9338" y="836613"/>
            <a:ext cx="38131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i="1" smtClean="0">
                <a:latin typeface="Edwardian Script ITC" pitchFamily="66" charset="0"/>
              </a:rPr>
              <a:t>Nature</a:t>
            </a:r>
            <a:r>
              <a:rPr lang="ru-RU" sz="6000" b="1" i="1" smtClean="0">
                <a:latin typeface="Edwardian Script ITC" pitchFamily="66" charset="0"/>
              </a:rPr>
              <a:t> </a:t>
            </a:r>
            <a:r>
              <a:rPr lang="en-US" sz="6000" b="1" i="1" smtClean="0">
                <a:latin typeface="Edwardian Script ITC" pitchFamily="66" charset="0"/>
              </a:rPr>
              <a:t>is what we see…</a:t>
            </a:r>
            <a:endParaRPr lang="ru-RU" sz="6000" b="1" i="1" smtClean="0">
              <a:latin typeface="Edwardian Script ITC" pitchFamily="66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4826000" cy="48244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i="1" smtClean="0">
                <a:latin typeface="Monotype Corsiva" pitchFamily="66" charset="0"/>
              </a:rPr>
              <a:t>"Nature" is what we see –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i="1" smtClean="0">
                <a:latin typeface="Monotype Corsiva" pitchFamily="66" charset="0"/>
              </a:rPr>
              <a:t>The Hill - the Afternoon –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i="1" smtClean="0">
                <a:latin typeface="Monotype Corsiva" pitchFamily="66" charset="0"/>
              </a:rPr>
              <a:t>Squirrel - Eclipse - the Bumble bee –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i="1" smtClean="0">
                <a:latin typeface="Monotype Corsiva" pitchFamily="66" charset="0"/>
              </a:rPr>
              <a:t>Nay </a:t>
            </a:r>
            <a:r>
              <a:rPr lang="ru-RU" sz="2800" b="1" i="1" smtClean="0">
                <a:latin typeface="Monotype Corsiva" pitchFamily="66" charset="0"/>
              </a:rPr>
              <a:t>-</a:t>
            </a:r>
            <a:r>
              <a:rPr lang="en-US" sz="2800" b="1" i="1" smtClean="0">
                <a:latin typeface="Monotype Corsiva" pitchFamily="66" charset="0"/>
              </a:rPr>
              <a:t> Nature is Heaven –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i="1" smtClean="0">
                <a:latin typeface="Monotype Corsiva" pitchFamily="66" charset="0"/>
              </a:rPr>
              <a:t>Nature is what we hear –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i="1" smtClean="0">
                <a:latin typeface="Monotype Corsiva" pitchFamily="66" charset="0"/>
              </a:rPr>
              <a:t>The Bobolink - the Sea –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i="1" smtClean="0">
                <a:latin typeface="Monotype Corsiva" pitchFamily="66" charset="0"/>
              </a:rPr>
              <a:t>Thunder - the Cricket –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i="1" smtClean="0">
                <a:latin typeface="Monotype Corsiva" pitchFamily="66" charset="0"/>
              </a:rPr>
              <a:t>Nay - Nature is Harmony –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i="1" smtClean="0">
                <a:latin typeface="Monotype Corsiva" pitchFamily="66" charset="0"/>
              </a:rPr>
              <a:t>Nature is what we know –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i="1" smtClean="0">
                <a:latin typeface="Monotype Corsiva" pitchFamily="66" charset="0"/>
              </a:rPr>
              <a:t>Yet have no art to say –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i="1" smtClean="0">
                <a:latin typeface="Monotype Corsiva" pitchFamily="66" charset="0"/>
              </a:rPr>
              <a:t>So impotent Our Wisdom is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i="1" smtClean="0">
                <a:latin typeface="Monotype Corsiva" pitchFamily="66" charset="0"/>
              </a:rPr>
              <a:t>To her Simplicity.</a:t>
            </a:r>
            <a:r>
              <a:rPr lang="ru-RU" sz="2800" b="1" i="1" smtClean="0">
                <a:latin typeface="Monotype Corsiva" pitchFamily="66" charset="0"/>
              </a:rPr>
              <a:t> </a:t>
            </a:r>
          </a:p>
        </p:txBody>
      </p:sp>
      <p:pic>
        <p:nvPicPr>
          <p:cNvPr id="32772" name="Picture 4" descr="11_11_2009_0955295001257933805_chip-phillip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40200" y="2708275"/>
            <a:ext cx="4824413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005263"/>
            <a:ext cx="3529012" cy="1468437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40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Edwardian Script ITC" pitchFamily="66" charset="0"/>
              </a:rPr>
              <a:t>WilliamWordsworth</a:t>
            </a:r>
          </a:p>
          <a:p>
            <a:pPr algn="ctr" eaLnBrk="1" hangingPunct="1">
              <a:buFontTx/>
              <a:buNone/>
              <a:defRPr/>
            </a:pPr>
            <a:r>
              <a:rPr lang="en-US" sz="40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Edwardian Script ITC" pitchFamily="66" charset="0"/>
              </a:rPr>
              <a:t>(1770-1850)</a:t>
            </a:r>
            <a:r>
              <a:rPr lang="ru-RU" sz="40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Edwardian Script ITC" pitchFamily="66" charset="0"/>
              </a:rPr>
              <a:t> </a:t>
            </a:r>
          </a:p>
        </p:txBody>
      </p:sp>
      <p:pic>
        <p:nvPicPr>
          <p:cNvPr id="33796" name="Picture 4" descr="wordsworth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7900" y="981075"/>
            <a:ext cx="393223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b="1" i="1" smtClean="0">
                <a:latin typeface="Edwardian Script ITC" pitchFamily="66" charset="0"/>
              </a:rPr>
              <a:t>My Heart Leaps Up</a:t>
            </a:r>
            <a:endParaRPr lang="ru-RU" b="1" i="1" smtClean="0">
              <a:latin typeface="Edwardian Script ITC" pitchFamily="66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95738" y="1484313"/>
            <a:ext cx="5554662" cy="44259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i="1" smtClean="0">
                <a:latin typeface="Edwardian Script ITC" pitchFamily="66" charset="0"/>
              </a:rPr>
              <a:t>     </a:t>
            </a:r>
            <a:r>
              <a:rPr lang="en-US" sz="2800" b="1" i="1" smtClean="0">
                <a:latin typeface="Monotype Corsiva" pitchFamily="66" charset="0"/>
              </a:rPr>
              <a:t>My heart leaps up when I behold </a:t>
            </a:r>
            <a:br>
              <a:rPr lang="en-US" sz="2800" b="1" i="1" smtClean="0">
                <a:latin typeface="Monotype Corsiva" pitchFamily="66" charset="0"/>
              </a:rPr>
            </a:br>
            <a:r>
              <a:rPr lang="en-US" sz="2800" b="1" i="1" smtClean="0">
                <a:latin typeface="Monotype Corsiva" pitchFamily="66" charset="0"/>
              </a:rPr>
              <a:t>A rainbow in the sky:</a:t>
            </a:r>
            <a:br>
              <a:rPr lang="en-US" sz="2800" b="1" i="1" smtClean="0">
                <a:latin typeface="Monotype Corsiva" pitchFamily="66" charset="0"/>
              </a:rPr>
            </a:br>
            <a:r>
              <a:rPr lang="en-US" sz="2800" b="1" i="1" smtClean="0">
                <a:latin typeface="Monotype Corsiva" pitchFamily="66" charset="0"/>
              </a:rPr>
              <a:t>So was it when my life began; </a:t>
            </a:r>
            <a:br>
              <a:rPr lang="en-US" sz="2800" b="1" i="1" smtClean="0">
                <a:latin typeface="Monotype Corsiva" pitchFamily="66" charset="0"/>
              </a:rPr>
            </a:br>
            <a:r>
              <a:rPr lang="en-US" sz="2800" b="1" i="1" smtClean="0">
                <a:latin typeface="Monotype Corsiva" pitchFamily="66" charset="0"/>
              </a:rPr>
              <a:t>So is it now I am a man; </a:t>
            </a:r>
            <a:br>
              <a:rPr lang="en-US" sz="2800" b="1" i="1" smtClean="0">
                <a:latin typeface="Monotype Corsiva" pitchFamily="66" charset="0"/>
              </a:rPr>
            </a:br>
            <a:r>
              <a:rPr lang="en-US" sz="2800" b="1" i="1" smtClean="0">
                <a:latin typeface="Monotype Corsiva" pitchFamily="66" charset="0"/>
              </a:rPr>
              <a:t>So be it when I shall grow old, </a:t>
            </a:r>
            <a:br>
              <a:rPr lang="en-US" sz="2800" b="1" i="1" smtClean="0">
                <a:latin typeface="Monotype Corsiva" pitchFamily="66" charset="0"/>
              </a:rPr>
            </a:br>
            <a:r>
              <a:rPr lang="en-US" sz="2800" b="1" i="1" smtClean="0">
                <a:latin typeface="Monotype Corsiva" pitchFamily="66" charset="0"/>
              </a:rPr>
              <a:t>Or let me die!</a:t>
            </a:r>
            <a:br>
              <a:rPr lang="en-US" sz="2800" b="1" i="1" smtClean="0">
                <a:latin typeface="Monotype Corsiva" pitchFamily="66" charset="0"/>
              </a:rPr>
            </a:br>
            <a:r>
              <a:rPr lang="en-US" sz="2800" b="1" i="1" smtClean="0">
                <a:latin typeface="Monotype Corsiva" pitchFamily="66" charset="0"/>
              </a:rPr>
              <a:t>The Child is father of the Man;</a:t>
            </a:r>
            <a:br>
              <a:rPr lang="en-US" sz="2800" b="1" i="1" smtClean="0">
                <a:latin typeface="Monotype Corsiva" pitchFamily="66" charset="0"/>
              </a:rPr>
            </a:br>
            <a:r>
              <a:rPr lang="en-US" sz="2800" b="1" i="1" smtClean="0">
                <a:latin typeface="Monotype Corsiva" pitchFamily="66" charset="0"/>
              </a:rPr>
              <a:t>And I could wish my days to be</a:t>
            </a:r>
            <a:br>
              <a:rPr lang="en-US" sz="2800" b="1" i="1" smtClean="0">
                <a:latin typeface="Monotype Corsiva" pitchFamily="66" charset="0"/>
              </a:rPr>
            </a:br>
            <a:r>
              <a:rPr lang="en-US" sz="2800" b="1" i="1" smtClean="0">
                <a:latin typeface="Monotype Corsiva" pitchFamily="66" charset="0"/>
              </a:rPr>
              <a:t>Bound each to each by natural piety. </a:t>
            </a:r>
            <a:endParaRPr lang="ru-RU" sz="2800" b="1" i="1" smtClean="0">
              <a:latin typeface="Monotype Corsiva" pitchFamily="66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627313" y="323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b="0"/>
          </a:p>
        </p:txBody>
      </p:sp>
      <p:pic>
        <p:nvPicPr>
          <p:cNvPr id="34821" name="Picture 5" descr="13533883774653076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773238"/>
            <a:ext cx="4033838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latin typeface="Edwardian Script ITC" pitchFamily="66" charset="0"/>
              </a:rPr>
              <a:t>Should old acquaintance be forgot</a:t>
            </a:r>
            <a:r>
              <a:rPr lang="en-US" b="1" i="1" smtClean="0">
                <a:latin typeface="Edwardian Script ITC" pitchFamily="66" charset="0"/>
              </a:rPr>
              <a:t>…</a:t>
            </a:r>
            <a:endParaRPr lang="ru-RU" b="1" i="1" smtClean="0">
              <a:latin typeface="Edwardian Script ITC" pitchFamily="66" charset="0"/>
            </a:endParaRPr>
          </a:p>
        </p:txBody>
      </p:sp>
      <p:sp>
        <p:nvSpPr>
          <p:cNvPr id="35843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0" y="1557338"/>
            <a:ext cx="4859338" cy="25193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smtClean="0">
                <a:latin typeface="Edwardian Script ITC" pitchFamily="66" charset="0"/>
              </a:rPr>
              <a:t>     </a:t>
            </a:r>
            <a:r>
              <a:rPr lang="en-US" sz="2400" b="1" smtClean="0">
                <a:latin typeface="Monotype Corsiva" pitchFamily="66" charset="0"/>
              </a:rPr>
              <a:t>1)</a:t>
            </a:r>
            <a:r>
              <a:rPr lang="ru-RU" sz="2400" b="1" smtClean="0">
                <a:latin typeface="Monotype Corsiva" pitchFamily="66" charset="0"/>
              </a:rPr>
              <a:t>Should </a:t>
            </a:r>
            <a:r>
              <a:rPr lang="ru-RU" sz="2400" b="1" i="1" smtClean="0">
                <a:latin typeface="Monotype Corsiva" pitchFamily="66" charset="0"/>
              </a:rPr>
              <a:t>old</a:t>
            </a:r>
            <a:r>
              <a:rPr lang="ru-RU" sz="2400" b="1" smtClean="0">
                <a:latin typeface="Monotype Corsiva" pitchFamily="66" charset="0"/>
              </a:rPr>
              <a:t> acquaintance be forgot,</a:t>
            </a:r>
            <a:br>
              <a:rPr lang="ru-RU" sz="2400" b="1" smtClean="0">
                <a:latin typeface="Monotype Corsiva" pitchFamily="66" charset="0"/>
              </a:rPr>
            </a:br>
            <a:r>
              <a:rPr lang="ru-RU" sz="2400" b="1" smtClean="0">
                <a:latin typeface="Monotype Corsiva" pitchFamily="66" charset="0"/>
              </a:rPr>
              <a:t>and never brought to mind ?</a:t>
            </a:r>
            <a:br>
              <a:rPr lang="ru-RU" sz="2400" b="1" smtClean="0">
                <a:latin typeface="Monotype Corsiva" pitchFamily="66" charset="0"/>
              </a:rPr>
            </a:br>
            <a:r>
              <a:rPr lang="ru-RU" sz="2400" b="1" smtClean="0">
                <a:latin typeface="Monotype Corsiva" pitchFamily="66" charset="0"/>
              </a:rPr>
              <a:t>Should </a:t>
            </a:r>
            <a:r>
              <a:rPr lang="ru-RU" sz="2400" b="1" i="1" smtClean="0">
                <a:latin typeface="Monotype Corsiva" pitchFamily="66" charset="0"/>
              </a:rPr>
              <a:t>old</a:t>
            </a:r>
            <a:r>
              <a:rPr lang="ru-RU" sz="2400" b="1" smtClean="0">
                <a:latin typeface="Monotype Corsiva" pitchFamily="66" charset="0"/>
              </a:rPr>
              <a:t> acquaintance be forgot,</a:t>
            </a:r>
            <a:br>
              <a:rPr lang="ru-RU" sz="2400" b="1" smtClean="0">
                <a:latin typeface="Monotype Corsiva" pitchFamily="66" charset="0"/>
              </a:rPr>
            </a:br>
            <a:r>
              <a:rPr lang="ru-RU" sz="2400" b="1" smtClean="0">
                <a:latin typeface="Monotype Corsiva" pitchFamily="66" charset="0"/>
              </a:rPr>
              <a:t>and </a:t>
            </a:r>
            <a:r>
              <a:rPr lang="ru-RU" sz="2400" b="1" i="1" smtClean="0">
                <a:latin typeface="Monotype Corsiva" pitchFamily="66" charset="0"/>
              </a:rPr>
              <a:t>old</a:t>
            </a:r>
            <a:r>
              <a:rPr lang="ru-RU" sz="2400" b="1" smtClean="0">
                <a:latin typeface="Monotype Corsiva" pitchFamily="66" charset="0"/>
              </a:rPr>
              <a:t> lang syne ?</a:t>
            </a:r>
          </a:p>
          <a:p>
            <a:pPr eaLnBrk="1" hangingPunct="1"/>
            <a:endParaRPr lang="ru-RU" sz="2400" smtClean="0">
              <a:latin typeface="Monotype Corsiva" pitchFamily="66" charset="0"/>
            </a:endParaRPr>
          </a:p>
        </p:txBody>
      </p:sp>
      <p:sp>
        <p:nvSpPr>
          <p:cNvPr id="35844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2555875" y="3284538"/>
            <a:ext cx="4392613" cy="230505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ru-RU" sz="2400" b="1" smtClean="0">
                <a:latin typeface="Monotype Corsiva" pitchFamily="66" charset="0"/>
              </a:rPr>
              <a:t>CHORUS:</a:t>
            </a:r>
          </a:p>
          <a:p>
            <a:pPr lvl="1" eaLnBrk="1" hangingPunct="1">
              <a:buFontTx/>
              <a:buNone/>
            </a:pPr>
            <a:r>
              <a:rPr lang="ru-RU" sz="2400" b="1" smtClean="0">
                <a:latin typeface="Monotype Corsiva" pitchFamily="66" charset="0"/>
              </a:rPr>
              <a:t>For auld lang syne, my </a:t>
            </a:r>
            <a:r>
              <a:rPr lang="ru-RU" sz="2400" b="1" i="1" smtClean="0">
                <a:latin typeface="Monotype Corsiva" pitchFamily="66" charset="0"/>
              </a:rPr>
              <a:t>dear</a:t>
            </a:r>
            <a:r>
              <a:rPr lang="ru-RU" sz="2400" b="1" smtClean="0">
                <a:latin typeface="Monotype Corsiva" pitchFamily="66" charset="0"/>
              </a:rPr>
              <a:t>,</a:t>
            </a:r>
            <a:endParaRPr lang="en-US" sz="2400" b="1" smtClean="0">
              <a:latin typeface="Monotype Corsiva" pitchFamily="66" charset="0"/>
            </a:endParaRPr>
          </a:p>
          <a:p>
            <a:pPr lvl="1" eaLnBrk="1" hangingPunct="1">
              <a:buFontTx/>
              <a:buNone/>
            </a:pPr>
            <a:r>
              <a:rPr lang="ru-RU" sz="2400" b="1" smtClean="0">
                <a:latin typeface="Monotype Corsiva" pitchFamily="66" charset="0"/>
              </a:rPr>
              <a:t>for auld lang syne,</a:t>
            </a:r>
            <a:endParaRPr lang="en-US" sz="2400" b="1" smtClean="0">
              <a:latin typeface="Monotype Corsiva" pitchFamily="66" charset="0"/>
            </a:endParaRPr>
          </a:p>
          <a:p>
            <a:pPr lvl="1" eaLnBrk="1" hangingPunct="1">
              <a:buFontTx/>
              <a:buNone/>
            </a:pPr>
            <a:r>
              <a:rPr lang="ru-RU" sz="2400" b="1" smtClean="0">
                <a:latin typeface="Monotype Corsiva" pitchFamily="66" charset="0"/>
              </a:rPr>
              <a:t>we'll take a cup of kindness yet,</a:t>
            </a:r>
            <a:endParaRPr lang="en-US" sz="2400" b="1" smtClean="0">
              <a:latin typeface="Monotype Corsiva" pitchFamily="66" charset="0"/>
            </a:endParaRPr>
          </a:p>
          <a:p>
            <a:pPr lvl="1" eaLnBrk="1" hangingPunct="1">
              <a:buFontTx/>
              <a:buNone/>
            </a:pPr>
            <a:r>
              <a:rPr lang="ru-RU" sz="2400" b="1" smtClean="0">
                <a:latin typeface="Monotype Corsiva" pitchFamily="66" charset="0"/>
              </a:rPr>
              <a:t>for auld lang syne.</a:t>
            </a:r>
          </a:p>
        </p:txBody>
      </p:sp>
      <p:sp>
        <p:nvSpPr>
          <p:cNvPr id="35845" name="Rectangle 6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ru-RU" sz="2400" smtClean="0"/>
          </a:p>
        </p:txBody>
      </p:sp>
      <p:sp>
        <p:nvSpPr>
          <p:cNvPr id="35846" name="Rectangle 7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ru-RU" sz="2400" smtClean="0"/>
          </a:p>
        </p:txBody>
      </p:sp>
      <p:sp>
        <p:nvSpPr>
          <p:cNvPr id="358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40200" y="1341438"/>
            <a:ext cx="5148263" cy="1655762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endParaRPr lang="ru-RU" sz="1200" b="1" smtClean="0">
              <a:latin typeface="Edwardian Script ITC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latin typeface="Edwardian Script ITC" pitchFamily="66" charset="0"/>
              </a:rPr>
              <a:t>      </a:t>
            </a:r>
            <a:r>
              <a:rPr lang="en-US" sz="2400" b="1" smtClean="0">
                <a:latin typeface="Monotype Corsiva" pitchFamily="66" charset="0"/>
              </a:rPr>
              <a:t>2)</a:t>
            </a:r>
            <a:r>
              <a:rPr lang="ru-RU" sz="2400" b="1" smtClean="0">
                <a:latin typeface="Monotype Corsiva" pitchFamily="66" charset="0"/>
              </a:rPr>
              <a:t>And there’s a hand my trusty </a:t>
            </a:r>
            <a:r>
              <a:rPr lang="ru-RU" sz="2400" b="1" i="1" smtClean="0">
                <a:latin typeface="Monotype Corsiva" pitchFamily="66" charset="0"/>
              </a:rPr>
              <a:t>friend</a:t>
            </a:r>
            <a:r>
              <a:rPr lang="ru-RU" sz="2400" b="1" smtClean="0">
                <a:latin typeface="Monotype Corsiva" pitchFamily="66" charset="0"/>
              </a:rPr>
              <a:t> !</a:t>
            </a:r>
            <a:br>
              <a:rPr lang="ru-RU" sz="2400" b="1" smtClean="0">
                <a:latin typeface="Monotype Corsiva" pitchFamily="66" charset="0"/>
              </a:rPr>
            </a:br>
            <a:r>
              <a:rPr lang="ru-RU" sz="2400" b="1" smtClean="0">
                <a:latin typeface="Monotype Corsiva" pitchFamily="66" charset="0"/>
              </a:rPr>
              <a:t>And </a:t>
            </a:r>
            <a:r>
              <a:rPr lang="ru-RU" sz="2400" b="1" i="1" smtClean="0">
                <a:latin typeface="Monotype Corsiva" pitchFamily="66" charset="0"/>
              </a:rPr>
              <a:t>give us</a:t>
            </a:r>
            <a:r>
              <a:rPr lang="ru-RU" sz="2400" b="1" smtClean="0">
                <a:latin typeface="Monotype Corsiva" pitchFamily="66" charset="0"/>
              </a:rPr>
              <a:t> a hand o’ thine !</a:t>
            </a:r>
            <a:br>
              <a:rPr lang="ru-RU" sz="2400" b="1" smtClean="0">
                <a:latin typeface="Monotype Corsiva" pitchFamily="66" charset="0"/>
              </a:rPr>
            </a:br>
            <a:r>
              <a:rPr lang="ru-RU" sz="2400" b="1" smtClean="0">
                <a:latin typeface="Monotype Corsiva" pitchFamily="66" charset="0"/>
              </a:rPr>
              <a:t>And we’ll </a:t>
            </a:r>
            <a:r>
              <a:rPr lang="ru-RU" sz="2400" b="1" i="1" smtClean="0">
                <a:latin typeface="Monotype Corsiva" pitchFamily="66" charset="0"/>
              </a:rPr>
              <a:t>take</a:t>
            </a:r>
            <a:r>
              <a:rPr lang="ru-RU" sz="2400" b="1" smtClean="0">
                <a:latin typeface="Monotype Corsiva" pitchFamily="66" charset="0"/>
              </a:rPr>
              <a:t> a right </a:t>
            </a:r>
            <a:r>
              <a:rPr lang="ru-RU" sz="2400" b="1" i="1" smtClean="0">
                <a:latin typeface="Monotype Corsiva" pitchFamily="66" charset="0"/>
              </a:rPr>
              <a:t>good-will draught</a:t>
            </a:r>
            <a:r>
              <a:rPr lang="ru-RU" sz="2400" b="1" smtClean="0">
                <a:latin typeface="Monotype Corsiva" pitchFamily="66" charset="0"/>
              </a:rPr>
              <a:t>,</a:t>
            </a:r>
            <a:br>
              <a:rPr lang="ru-RU" sz="2400" b="1" smtClean="0">
                <a:latin typeface="Monotype Corsiva" pitchFamily="66" charset="0"/>
              </a:rPr>
            </a:br>
            <a:r>
              <a:rPr lang="ru-RU" sz="2400" b="1" smtClean="0">
                <a:latin typeface="Monotype Corsiva" pitchFamily="66" charset="0"/>
              </a:rPr>
              <a:t>for auld lang syne.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latin typeface="Monotype Corsiva" pitchFamily="66" charset="0"/>
              </a:rPr>
              <a:t>CHORUS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b="1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4663" y="1557338"/>
            <a:ext cx="5256212" cy="38163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>
                <a:latin typeface="Edwardian Script ITC" pitchFamily="66" charset="0"/>
              </a:rPr>
              <a:t>     </a:t>
            </a:r>
            <a:r>
              <a:rPr lang="en-US" b="1" smtClean="0">
                <a:latin typeface="Monotype Corsiva" pitchFamily="66" charset="0"/>
              </a:rPr>
              <a:t>Freeze, freeze thou bitter sky, </a:t>
            </a:r>
            <a:br>
              <a:rPr lang="en-US" b="1" smtClean="0">
                <a:latin typeface="Monotype Corsiva" pitchFamily="66" charset="0"/>
              </a:rPr>
            </a:br>
            <a:r>
              <a:rPr lang="en-US" b="1" smtClean="0">
                <a:latin typeface="Monotype Corsiva" pitchFamily="66" charset="0"/>
              </a:rPr>
              <a:t>That does not bite so nigh </a:t>
            </a:r>
            <a:br>
              <a:rPr lang="en-US" b="1" smtClean="0">
                <a:latin typeface="Monotype Corsiva" pitchFamily="66" charset="0"/>
              </a:rPr>
            </a:br>
            <a:r>
              <a:rPr lang="en-US" b="1" smtClean="0">
                <a:latin typeface="Monotype Corsiva" pitchFamily="66" charset="0"/>
              </a:rPr>
              <a:t>As benefits forgot: </a:t>
            </a:r>
            <a:br>
              <a:rPr lang="en-US" b="1" smtClean="0">
                <a:latin typeface="Monotype Corsiva" pitchFamily="66" charset="0"/>
              </a:rPr>
            </a:br>
            <a:r>
              <a:rPr lang="en-US" b="1" smtClean="0">
                <a:latin typeface="Monotype Corsiva" pitchFamily="66" charset="0"/>
              </a:rPr>
              <a:t>Though thou the waters warp, </a:t>
            </a:r>
            <a:br>
              <a:rPr lang="en-US" b="1" smtClean="0">
                <a:latin typeface="Monotype Corsiva" pitchFamily="66" charset="0"/>
              </a:rPr>
            </a:br>
            <a:r>
              <a:rPr lang="en-US" b="1" smtClean="0">
                <a:latin typeface="Monotype Corsiva" pitchFamily="66" charset="0"/>
              </a:rPr>
              <a:t>Thy sting is not so sharp </a:t>
            </a:r>
            <a:br>
              <a:rPr lang="en-US" b="1" smtClean="0">
                <a:latin typeface="Monotype Corsiva" pitchFamily="66" charset="0"/>
              </a:rPr>
            </a:br>
            <a:r>
              <a:rPr lang="en-US" b="1" smtClean="0">
                <a:latin typeface="Monotype Corsiva" pitchFamily="66" charset="0"/>
              </a:rPr>
              <a:t>As a friend remembered not. </a:t>
            </a:r>
            <a:endParaRPr lang="ru-RU" b="1" smtClean="0">
              <a:latin typeface="Monotype Corsiva" pitchFamily="66" charset="0"/>
            </a:endParaRPr>
          </a:p>
          <a:p>
            <a:pPr eaLnBrk="1" hangingPunct="1"/>
            <a:endParaRPr lang="ru-RU" smtClean="0">
              <a:latin typeface="Monotype Corsiva" pitchFamily="66" charset="0"/>
            </a:endParaRPr>
          </a:p>
        </p:txBody>
      </p:sp>
      <p:pic>
        <p:nvPicPr>
          <p:cNvPr id="5124" name="Picture 4" descr="142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1125538"/>
            <a:ext cx="4176713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75" y="404813"/>
            <a:ext cx="3609975" cy="1138237"/>
          </a:xfrm>
        </p:spPr>
        <p:txBody>
          <a:bodyPr/>
          <a:lstStyle/>
          <a:p>
            <a:pPr eaLnBrk="1" hangingPunct="1"/>
            <a:r>
              <a:rPr lang="en-US" sz="2800" b="1" smtClean="0">
                <a:latin typeface="Edwardian Script ITC" pitchFamily="66" charset="0"/>
              </a:rPr>
              <a:t>SONNET 116</a:t>
            </a:r>
            <a:r>
              <a:rPr lang="ru-RU" sz="2800" b="1" smtClean="0">
                <a:latin typeface="Edwardian Script ITC" pitchFamily="66" charset="0"/>
              </a:rPr>
              <a:t/>
            </a:r>
            <a:br>
              <a:rPr lang="ru-RU" sz="2800" b="1" smtClean="0">
                <a:latin typeface="Edwardian Script ITC" pitchFamily="66" charset="0"/>
              </a:rPr>
            </a:br>
            <a:endParaRPr lang="ru-RU" sz="2800" b="1" smtClean="0">
              <a:latin typeface="Edwardian Script ITC" pitchFamily="66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1275" y="1196975"/>
            <a:ext cx="5122863" cy="57610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latin typeface="Brush Script MT" pitchFamily="66" charset="0"/>
              </a:rPr>
              <a:t>   </a:t>
            </a:r>
            <a:r>
              <a:rPr lang="en-US" sz="2400" b="1" smtClean="0">
                <a:latin typeface="Monotype Corsiva" pitchFamily="66" charset="0"/>
              </a:rPr>
              <a:t>Let me not to the marriage of true minds</a:t>
            </a:r>
            <a:br>
              <a:rPr lang="en-US" sz="2400" b="1" smtClean="0">
                <a:latin typeface="Monotype Corsiva" pitchFamily="66" charset="0"/>
              </a:rPr>
            </a:br>
            <a:r>
              <a:rPr lang="en-US" sz="2400" b="1" smtClean="0">
                <a:latin typeface="Monotype Corsiva" pitchFamily="66" charset="0"/>
              </a:rPr>
              <a:t>Admit impediments. Love is not love</a:t>
            </a:r>
            <a:br>
              <a:rPr lang="en-US" sz="2400" b="1" smtClean="0">
                <a:latin typeface="Monotype Corsiva" pitchFamily="66" charset="0"/>
              </a:rPr>
            </a:br>
            <a:r>
              <a:rPr lang="en-US" sz="2400" b="1" smtClean="0">
                <a:latin typeface="Monotype Corsiva" pitchFamily="66" charset="0"/>
              </a:rPr>
              <a:t>Which alters when it alteration finds,</a:t>
            </a:r>
            <a:br>
              <a:rPr lang="en-US" sz="2400" b="1" smtClean="0">
                <a:latin typeface="Monotype Corsiva" pitchFamily="66" charset="0"/>
              </a:rPr>
            </a:br>
            <a:r>
              <a:rPr lang="en-US" sz="2400" b="1" smtClean="0">
                <a:latin typeface="Monotype Corsiva" pitchFamily="66" charset="0"/>
              </a:rPr>
              <a:t>Or bends with the remover to remove:</a:t>
            </a:r>
            <a:br>
              <a:rPr lang="en-US" sz="2400" b="1" smtClean="0">
                <a:latin typeface="Monotype Corsiva" pitchFamily="66" charset="0"/>
              </a:rPr>
            </a:br>
            <a:r>
              <a:rPr lang="en-US" sz="2400" b="1" smtClean="0">
                <a:latin typeface="Monotype Corsiva" pitchFamily="66" charset="0"/>
              </a:rPr>
              <a:t>O no! it is an ever-fixed mark </a:t>
            </a:r>
            <a:br>
              <a:rPr lang="en-US" sz="2400" b="1" smtClean="0">
                <a:latin typeface="Monotype Corsiva" pitchFamily="66" charset="0"/>
              </a:rPr>
            </a:br>
            <a:r>
              <a:rPr lang="en-US" sz="2400" b="1" smtClean="0">
                <a:latin typeface="Monotype Corsiva" pitchFamily="66" charset="0"/>
              </a:rPr>
              <a:t>That looks on tempests and is never shaken;</a:t>
            </a:r>
            <a:br>
              <a:rPr lang="en-US" sz="2400" b="1" smtClean="0">
                <a:latin typeface="Monotype Corsiva" pitchFamily="66" charset="0"/>
              </a:rPr>
            </a:br>
            <a:r>
              <a:rPr lang="en-US" sz="2400" b="1" smtClean="0">
                <a:latin typeface="Monotype Corsiva" pitchFamily="66" charset="0"/>
              </a:rPr>
              <a:t>It is the star to every wandering bark,</a:t>
            </a:r>
            <a:br>
              <a:rPr lang="en-US" sz="2400" b="1" smtClean="0">
                <a:latin typeface="Monotype Corsiva" pitchFamily="66" charset="0"/>
              </a:rPr>
            </a:br>
            <a:r>
              <a:rPr lang="en-US" sz="2400" b="1" smtClean="0">
                <a:latin typeface="Monotype Corsiva" pitchFamily="66" charset="0"/>
              </a:rPr>
              <a:t>Whose worth's unknown, although his height be taken.</a:t>
            </a:r>
            <a:br>
              <a:rPr lang="en-US" sz="2400" b="1" smtClean="0">
                <a:latin typeface="Monotype Corsiva" pitchFamily="66" charset="0"/>
              </a:rPr>
            </a:br>
            <a:r>
              <a:rPr lang="en-US" sz="2400" b="1" smtClean="0">
                <a:latin typeface="Monotype Corsiva" pitchFamily="66" charset="0"/>
              </a:rPr>
              <a:t/>
            </a:r>
            <a:br>
              <a:rPr lang="en-US" sz="2400" b="1" smtClean="0">
                <a:latin typeface="Monotype Corsiva" pitchFamily="66" charset="0"/>
              </a:rPr>
            </a:br>
            <a:endParaRPr lang="en-US" sz="2400" b="1" smtClean="0"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latin typeface="Edwardian Script ITC" pitchFamily="66" charset="0"/>
              </a:rPr>
              <a:t>   </a:t>
            </a:r>
            <a:endParaRPr lang="ru-RU" sz="2000" b="1" smtClean="0">
              <a:latin typeface="Edwardian Script ITC" pitchFamily="66" charset="0"/>
            </a:endParaRPr>
          </a:p>
        </p:txBody>
      </p:sp>
      <p:pic>
        <p:nvPicPr>
          <p:cNvPr id="6148" name="Picture 4" descr="174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052513"/>
            <a:ext cx="3495675" cy="52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3357563"/>
            <a:ext cx="6840538" cy="37449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latin typeface="Edwardian Script ITC" pitchFamily="66" charset="0"/>
              </a:rPr>
              <a:t>     </a:t>
            </a:r>
            <a:r>
              <a:rPr lang="en-US" sz="2800" b="1" smtClean="0">
                <a:latin typeface="Monotype Corsiva" pitchFamily="66" charset="0"/>
              </a:rPr>
              <a:t>Love's not Time's fool, though rosy lips and cheeks </a:t>
            </a:r>
            <a:br>
              <a:rPr lang="en-US" sz="2800" b="1" smtClean="0">
                <a:latin typeface="Monotype Corsiva" pitchFamily="66" charset="0"/>
              </a:rPr>
            </a:br>
            <a:r>
              <a:rPr lang="en-US" sz="2800" b="1" smtClean="0">
                <a:latin typeface="Monotype Corsiva" pitchFamily="66" charset="0"/>
              </a:rPr>
              <a:t>Within his bending sickle's compass come: </a:t>
            </a:r>
            <a:br>
              <a:rPr lang="en-US" sz="2800" b="1" smtClean="0">
                <a:latin typeface="Monotype Corsiva" pitchFamily="66" charset="0"/>
              </a:rPr>
            </a:br>
            <a:r>
              <a:rPr lang="en-US" sz="2800" b="1" smtClean="0">
                <a:latin typeface="Monotype Corsiva" pitchFamily="66" charset="0"/>
              </a:rPr>
              <a:t>Love alters not with his brief hours and weeks, </a:t>
            </a:r>
            <a:br>
              <a:rPr lang="en-US" sz="2800" b="1" smtClean="0">
                <a:latin typeface="Monotype Corsiva" pitchFamily="66" charset="0"/>
              </a:rPr>
            </a:br>
            <a:r>
              <a:rPr lang="en-US" sz="2800" b="1" smtClean="0">
                <a:latin typeface="Monotype Corsiva" pitchFamily="66" charset="0"/>
              </a:rPr>
              <a:t>But bears it out even to the edge of doom.</a:t>
            </a:r>
            <a:br>
              <a:rPr lang="en-US" sz="2800" b="1" smtClean="0">
                <a:latin typeface="Monotype Corsiva" pitchFamily="66" charset="0"/>
              </a:rPr>
            </a:br>
            <a:r>
              <a:rPr lang="en-US" sz="2800" b="1" smtClean="0">
                <a:latin typeface="Monotype Corsiva" pitchFamily="66" charset="0"/>
              </a:rPr>
              <a:t> If this be error and upon me proved,</a:t>
            </a:r>
            <a:br>
              <a:rPr lang="en-US" sz="2800" b="1" smtClean="0">
                <a:latin typeface="Monotype Corsiva" pitchFamily="66" charset="0"/>
              </a:rPr>
            </a:br>
            <a:r>
              <a:rPr lang="en-US" sz="2800" b="1" smtClean="0">
                <a:latin typeface="Monotype Corsiva" pitchFamily="66" charset="0"/>
              </a:rPr>
              <a:t>  I never writ, nor no man ever loved. </a:t>
            </a:r>
            <a:endParaRPr lang="ru-RU" sz="2800" b="1" smtClean="0">
              <a:latin typeface="Monotype Corsiva" pitchFamily="66" charset="0"/>
            </a:endParaRPr>
          </a:p>
          <a:p>
            <a:pPr eaLnBrk="1" hangingPunct="1"/>
            <a:endParaRPr lang="ru-RU" sz="2800" smtClean="0">
              <a:latin typeface="Monotype Corsiva" pitchFamily="66" charset="0"/>
            </a:endParaRPr>
          </a:p>
        </p:txBody>
      </p:sp>
      <p:pic>
        <p:nvPicPr>
          <p:cNvPr id="7172" name="Picture 4" descr="7024463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8538" y="188913"/>
            <a:ext cx="467995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076700"/>
            <a:ext cx="3889375" cy="2432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400" b="1" smtClean="0">
                <a:latin typeface="Edwardian Script ITC" pitchFamily="66" charset="0"/>
              </a:rPr>
              <a:t>George Gordon, Lord Byron</a:t>
            </a:r>
          </a:p>
          <a:p>
            <a:pPr algn="ctr" eaLnBrk="1" hangingPunct="1">
              <a:buFontTx/>
              <a:buNone/>
            </a:pPr>
            <a:r>
              <a:rPr lang="en-US" sz="4400" b="1" smtClean="0">
                <a:latin typeface="Edwardian Script ITC" pitchFamily="66" charset="0"/>
              </a:rPr>
              <a:t>(1788-1824)</a:t>
            </a:r>
            <a:endParaRPr lang="ru-RU" sz="4400" b="1" smtClean="0">
              <a:latin typeface="Edwardian Script ITC" pitchFamily="66" charset="0"/>
            </a:endParaRPr>
          </a:p>
        </p:txBody>
      </p:sp>
      <p:pic>
        <p:nvPicPr>
          <p:cNvPr id="8196" name="Picture 4" descr="george-gordon-byron--38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549275"/>
            <a:ext cx="4249738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323850" y="692150"/>
            <a:ext cx="6778625" cy="692150"/>
          </a:xfrm>
        </p:spPr>
        <p:txBody>
          <a:bodyPr/>
          <a:lstStyle/>
          <a:p>
            <a:pPr eaLnBrk="1" hangingPunct="1"/>
            <a:r>
              <a:rPr lang="en-US" sz="4000" b="1" smtClean="0">
                <a:latin typeface="Edwardian Script ITC" pitchFamily="66" charset="0"/>
              </a:rPr>
              <a:t>My Soul is Dark</a:t>
            </a:r>
            <a:br>
              <a:rPr lang="en-US" sz="4000" b="1" smtClean="0">
                <a:latin typeface="Edwardian Script ITC" pitchFamily="66" charset="0"/>
              </a:rPr>
            </a:br>
            <a:endParaRPr lang="ru-RU" sz="4000" b="1" smtClean="0">
              <a:latin typeface="Edwardian Script ITC" pitchFamily="66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8038" y="1484313"/>
            <a:ext cx="7127875" cy="4464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smtClean="0">
                <a:latin typeface="Brush Script MT" pitchFamily="66" charset="0"/>
              </a:rPr>
              <a:t>    </a:t>
            </a:r>
            <a:r>
              <a:rPr lang="en-US" sz="2800" b="1" smtClean="0">
                <a:latin typeface="Monotype Corsiva" pitchFamily="66" charset="0"/>
              </a:rPr>
              <a:t>My soul is dark - Oh! quickly string </a:t>
            </a:r>
            <a:br>
              <a:rPr lang="en-US" sz="2800" b="1" smtClean="0">
                <a:latin typeface="Monotype Corsiva" pitchFamily="66" charset="0"/>
              </a:rPr>
            </a:br>
            <a:r>
              <a:rPr lang="en-US" sz="2800" b="1" smtClean="0">
                <a:latin typeface="Monotype Corsiva" pitchFamily="66" charset="0"/>
              </a:rPr>
              <a:t>The harp I yet can brook to hear; </a:t>
            </a:r>
            <a:br>
              <a:rPr lang="en-US" sz="2800" b="1" smtClean="0">
                <a:latin typeface="Monotype Corsiva" pitchFamily="66" charset="0"/>
              </a:rPr>
            </a:br>
            <a:r>
              <a:rPr lang="en-US" sz="2800" b="1" smtClean="0">
                <a:latin typeface="Monotype Corsiva" pitchFamily="66" charset="0"/>
              </a:rPr>
              <a:t>And let thy gentle fingers fling </a:t>
            </a:r>
            <a:br>
              <a:rPr lang="en-US" sz="2800" b="1" smtClean="0">
                <a:latin typeface="Monotype Corsiva" pitchFamily="66" charset="0"/>
              </a:rPr>
            </a:br>
            <a:r>
              <a:rPr lang="en-US" sz="2800" b="1" smtClean="0">
                <a:latin typeface="Monotype Corsiva" pitchFamily="66" charset="0"/>
              </a:rPr>
              <a:t>Its melting murmurs o'er mine ear. </a:t>
            </a:r>
            <a:br>
              <a:rPr lang="en-US" sz="2800" b="1" smtClean="0">
                <a:latin typeface="Monotype Corsiva" pitchFamily="66" charset="0"/>
              </a:rPr>
            </a:br>
            <a:r>
              <a:rPr lang="en-US" sz="2800" b="1" smtClean="0">
                <a:latin typeface="Monotype Corsiva" pitchFamily="66" charset="0"/>
              </a:rPr>
              <a:t>If in this heart a hope be dear, </a:t>
            </a:r>
            <a:br>
              <a:rPr lang="en-US" sz="2800" b="1" smtClean="0">
                <a:latin typeface="Monotype Corsiva" pitchFamily="66" charset="0"/>
              </a:rPr>
            </a:br>
            <a:r>
              <a:rPr lang="en-US" sz="2800" b="1" smtClean="0">
                <a:latin typeface="Monotype Corsiva" pitchFamily="66" charset="0"/>
              </a:rPr>
              <a:t>That sound shall charm it forth again: </a:t>
            </a:r>
            <a:br>
              <a:rPr lang="en-US" sz="2800" b="1" smtClean="0">
                <a:latin typeface="Monotype Corsiva" pitchFamily="66" charset="0"/>
              </a:rPr>
            </a:br>
            <a:r>
              <a:rPr lang="en-US" sz="2800" b="1" smtClean="0">
                <a:latin typeface="Monotype Corsiva" pitchFamily="66" charset="0"/>
              </a:rPr>
              <a:t>If in these eyes there lurk a tear, </a:t>
            </a:r>
            <a:br>
              <a:rPr lang="en-US" sz="2800" b="1" smtClean="0">
                <a:latin typeface="Monotype Corsiva" pitchFamily="66" charset="0"/>
              </a:rPr>
            </a:br>
            <a:r>
              <a:rPr lang="en-US" sz="2800" b="1" smtClean="0">
                <a:latin typeface="Monotype Corsiva" pitchFamily="66" charset="0"/>
              </a:rPr>
              <a:t>'Twill flow, and cease to burn my brain.</a:t>
            </a:r>
            <a:endParaRPr lang="ru-RU" sz="2800" b="1" smtClean="0">
              <a:latin typeface="Monotype Corsiva" pitchFamily="66" charset="0"/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388" y="1628775"/>
            <a:ext cx="3240087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b="1" smtClean="0">
                <a:latin typeface="Edwardian Script ITC" pitchFamily="66" charset="0"/>
              </a:rPr>
              <a:t>She walks in beauty’</a:t>
            </a:r>
            <a:endParaRPr lang="ru-RU" sz="4800" b="1" smtClean="0">
              <a:latin typeface="Edwardian Script ITC" pitchFamily="66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7175" y="1412875"/>
            <a:ext cx="5364163" cy="25923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i="1" smtClean="0">
                <a:latin typeface="Brush Script MT" pitchFamily="66" charset="0"/>
              </a:rPr>
              <a:t> </a:t>
            </a:r>
            <a:endParaRPr lang="ru-RU" b="1" i="1" smtClean="0">
              <a:latin typeface="Brush Script MT" pitchFamily="66" charset="0"/>
            </a:endParaRP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0" y="1255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0245" name="Рисунок 1" descr="http://s004.radikal.ru/i206/1101/85/0d231b10ac8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1341438"/>
            <a:ext cx="3611563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743325" y="1628775"/>
            <a:ext cx="5400675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>
                <a:latin typeface="Monotype Corsiva" pitchFamily="66" charset="0"/>
                <a:cs typeface="Times New Roman" pitchFamily="18" charset="0"/>
              </a:rPr>
              <a:t>      She walks in beauty, like the night </a:t>
            </a:r>
            <a:br>
              <a:rPr lang="en-US" sz="2800">
                <a:latin typeface="Monotype Corsiva" pitchFamily="66" charset="0"/>
                <a:cs typeface="Times New Roman" pitchFamily="18" charset="0"/>
              </a:rPr>
            </a:br>
            <a:r>
              <a:rPr lang="en-US" sz="2800">
                <a:latin typeface="Monotype Corsiva" pitchFamily="66" charset="0"/>
                <a:cs typeface="Times New Roman" pitchFamily="18" charset="0"/>
              </a:rPr>
              <a:t>        Of cloudless climes and starry skies; </a:t>
            </a:r>
            <a:br>
              <a:rPr lang="en-US" sz="2800">
                <a:latin typeface="Monotype Corsiva" pitchFamily="66" charset="0"/>
                <a:cs typeface="Times New Roman" pitchFamily="18" charset="0"/>
              </a:rPr>
            </a:br>
            <a:r>
              <a:rPr lang="en-US" sz="2800">
                <a:latin typeface="Monotype Corsiva" pitchFamily="66" charset="0"/>
                <a:cs typeface="Times New Roman" pitchFamily="18" charset="0"/>
              </a:rPr>
              <a:t>      And all that's best of dark and bright </a:t>
            </a:r>
            <a:br>
              <a:rPr lang="en-US" sz="2800">
                <a:latin typeface="Monotype Corsiva" pitchFamily="66" charset="0"/>
                <a:cs typeface="Times New Roman" pitchFamily="18" charset="0"/>
              </a:rPr>
            </a:br>
            <a:r>
              <a:rPr lang="en-US" sz="2800">
                <a:latin typeface="Monotype Corsiva" pitchFamily="66" charset="0"/>
                <a:cs typeface="Times New Roman" pitchFamily="18" charset="0"/>
              </a:rPr>
              <a:t>        Meet in her aspect and her eyes: </a:t>
            </a:r>
            <a:br>
              <a:rPr lang="en-US" sz="2800">
                <a:latin typeface="Monotype Corsiva" pitchFamily="66" charset="0"/>
                <a:cs typeface="Times New Roman" pitchFamily="18" charset="0"/>
              </a:rPr>
            </a:br>
            <a:r>
              <a:rPr lang="en-US" sz="2800">
                <a:latin typeface="Monotype Corsiva" pitchFamily="66" charset="0"/>
                <a:cs typeface="Times New Roman" pitchFamily="18" charset="0"/>
              </a:rPr>
              <a:t>      Thus mellowed to that tender light </a:t>
            </a:r>
            <a:br>
              <a:rPr lang="en-US" sz="2800">
                <a:latin typeface="Monotype Corsiva" pitchFamily="66" charset="0"/>
                <a:cs typeface="Times New Roman" pitchFamily="18" charset="0"/>
              </a:rPr>
            </a:br>
            <a:r>
              <a:rPr lang="en-US" sz="2800">
                <a:latin typeface="Monotype Corsiva" pitchFamily="66" charset="0"/>
                <a:cs typeface="Times New Roman" pitchFamily="18" charset="0"/>
              </a:rPr>
              <a:t>        Which heaven to gaudy day denies. </a:t>
            </a:r>
            <a:br>
              <a:rPr lang="en-US" sz="2800">
                <a:latin typeface="Monotype Corsiva" pitchFamily="66" charset="0"/>
                <a:cs typeface="Times New Roman" pitchFamily="18" charset="0"/>
              </a:rPr>
            </a:br>
            <a:r>
              <a:rPr lang="en-US" sz="2800">
                <a:latin typeface="Monotype Corsiva" pitchFamily="66" charset="0"/>
                <a:cs typeface="Times New Roman" pitchFamily="18" charset="0"/>
              </a:rPr>
              <a:t/>
            </a:r>
            <a:br>
              <a:rPr lang="en-US" sz="2800">
                <a:latin typeface="Monotype Corsiva" pitchFamily="66" charset="0"/>
                <a:cs typeface="Times New Roman" pitchFamily="18" charset="0"/>
              </a:rPr>
            </a:br>
            <a:r>
              <a:rPr lang="en-US" sz="3200">
                <a:latin typeface="Edwardian Script ITC" pitchFamily="66" charset="0"/>
                <a:cs typeface="Times New Roman" pitchFamily="18" charset="0"/>
              </a:rPr>
              <a:t>       </a:t>
            </a:r>
            <a:endParaRPr lang="en-US" sz="3200">
              <a:latin typeface="Edwardian Script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620</Words>
  <Application>Microsoft Office PowerPoint</Application>
  <PresentationFormat>Экран (4:3)</PresentationFormat>
  <Paragraphs>123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Оформление по умолчанию</vt:lpstr>
      <vt:lpstr>“My Heart Leaps Up...” (William Wordsworth)</vt:lpstr>
      <vt:lpstr>Слайд 2</vt:lpstr>
      <vt:lpstr>Blow, Blow, Thou Winter Wind </vt:lpstr>
      <vt:lpstr>Слайд 4</vt:lpstr>
      <vt:lpstr>SONNET 116 </vt:lpstr>
      <vt:lpstr>Слайд 6</vt:lpstr>
      <vt:lpstr>Слайд 7</vt:lpstr>
      <vt:lpstr>My Soul is Dark </vt:lpstr>
      <vt:lpstr>She walks in beauty’</vt:lpstr>
      <vt:lpstr>Слайд 10</vt:lpstr>
      <vt:lpstr>Слайд 11</vt:lpstr>
      <vt:lpstr>There is a pleasure in the pathless woods… </vt:lpstr>
      <vt:lpstr>Слайд 13</vt:lpstr>
      <vt:lpstr>Слайд 14</vt:lpstr>
      <vt:lpstr>Слайд 15</vt:lpstr>
      <vt:lpstr>Слайд 16</vt:lpstr>
      <vt:lpstr> Out Over The Forth </vt:lpstr>
      <vt:lpstr>One night as I did wander…</vt:lpstr>
      <vt:lpstr>William Blake (1757-1827)</vt:lpstr>
      <vt:lpstr>Spring.</vt:lpstr>
      <vt:lpstr>Слайд 21</vt:lpstr>
      <vt:lpstr>To see a World in a grain of sand, </vt:lpstr>
      <vt:lpstr>Afred, Lord Tennyson (1809-1892)</vt:lpstr>
      <vt:lpstr>Who can say?</vt:lpstr>
      <vt:lpstr>Philip Arthur Larkin (1922-1985)</vt:lpstr>
      <vt:lpstr>What are days for? </vt:lpstr>
      <vt:lpstr>Слайд 27</vt:lpstr>
      <vt:lpstr>Dust of Snow  </vt:lpstr>
      <vt:lpstr>A Minor Bird</vt:lpstr>
      <vt:lpstr>Слайд 30</vt:lpstr>
      <vt:lpstr>Nature is what we see…</vt:lpstr>
      <vt:lpstr>Слайд 32</vt:lpstr>
      <vt:lpstr>My Heart Leaps Up</vt:lpstr>
      <vt:lpstr>Should old acquaintance be forgot…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astakhova</dc:creator>
  <cp:lastModifiedBy>Ольга</cp:lastModifiedBy>
  <cp:revision>12</cp:revision>
  <dcterms:created xsi:type="dcterms:W3CDTF">2013-04-03T08:36:21Z</dcterms:created>
  <dcterms:modified xsi:type="dcterms:W3CDTF">2015-11-01T19:10:11Z</dcterms:modified>
</cp:coreProperties>
</file>