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58" r:id="rId5"/>
    <p:sldId id="270" r:id="rId6"/>
    <p:sldId id="275" r:id="rId7"/>
    <p:sldId id="273" r:id="rId8"/>
    <p:sldId id="277" r:id="rId9"/>
    <p:sldId id="276" r:id="rId10"/>
    <p:sldId id="269" r:id="rId11"/>
    <p:sldId id="25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(родители, бабушки, дедушки, братья, сестры и сам ребенок).</a:t>
          </a:r>
          <a:endParaRPr lang="ru-RU" dirty="0"/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dirty="0"/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dirty="0"/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type="parTrans" cxnId="{C2D9D353-6830-454D-87AF-32C3B76093D0}">
      <dgm:prSet/>
      <dgm:spPr/>
      <dgm:t>
        <a:bodyPr/>
        <a:lstStyle/>
        <a:p>
          <a:endParaRPr lang="ru-RU"/>
        </a:p>
      </dgm:t>
    </dgm:pt>
    <dgm:pt modelId="{B15BECAD-E1A6-47C8-96CD-8D00EA12B78F}" type="sibTrans" cxnId="{C2D9D353-6830-454D-87AF-32C3B76093D0}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dirty="0"/>
        </a:p>
      </dgm:t>
    </dgm:pt>
    <dgm:pt modelId="{74B8D6E8-DF3E-4E2B-A39D-AF6A9FA84964}" type="parTrans" cxnId="{65A6B6D6-A8B0-4C6D-AB29-6BB243B08B45}">
      <dgm:prSet/>
      <dgm:spPr/>
      <dgm:t>
        <a:bodyPr/>
        <a:lstStyle/>
        <a:p>
          <a:endParaRPr lang="ru-RU"/>
        </a:p>
      </dgm:t>
    </dgm:pt>
    <dgm:pt modelId="{2DB03796-B377-4BAD-A675-C16758979EF0}" type="sibTrans" cxnId="{65A6B6D6-A8B0-4C6D-AB29-6BB243B08B45}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dirty="0"/>
        </a:p>
      </dgm:t>
    </dgm:pt>
    <dgm:pt modelId="{71764B50-2895-4195-BF31-75821A4092ED}" type="parTrans" cxnId="{5A751F9A-869D-4A81-B1D9-27ACD7A097C9}">
      <dgm:prSet/>
      <dgm:spPr/>
      <dgm:t>
        <a:bodyPr/>
        <a:lstStyle/>
        <a:p>
          <a:endParaRPr lang="ru-RU"/>
        </a:p>
      </dgm:t>
    </dgm:pt>
    <dgm:pt modelId="{A05542B5-D903-4848-8755-66138B36F475}" type="sibTrans" cxnId="{5A751F9A-869D-4A81-B1D9-27ACD7A097C9}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type="parTrans" cxnId="{27CDC43D-AD55-43F0-A56B-B11B49D2EF2F}">
      <dgm:prSet/>
      <dgm:spPr/>
      <dgm:t>
        <a:bodyPr/>
        <a:lstStyle/>
        <a:p>
          <a:endParaRPr lang="ru-RU"/>
        </a:p>
      </dgm:t>
    </dgm:pt>
    <dgm:pt modelId="{2E98ECDF-3C97-4FE4-AB03-323592F53D22}" type="sibTrans" cxnId="{27CDC43D-AD55-43F0-A56B-B11B49D2EF2F}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type="parTrans" cxnId="{6D743C4D-F36D-4970-9AF3-4D0BEFB057B7}">
      <dgm:prSet/>
      <dgm:spPr/>
      <dgm:t>
        <a:bodyPr/>
        <a:lstStyle/>
        <a:p>
          <a:endParaRPr lang="ru-RU"/>
        </a:p>
      </dgm:t>
    </dgm:pt>
    <dgm:pt modelId="{240C6074-7874-49D4-B1BD-CC07DD3E5655}" type="sibTrans" cxnId="{6D743C4D-F36D-4970-9AF3-4D0BEFB057B7}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type="parTrans" cxnId="{C0D7F8BA-DB69-4E45-982A-207F0948851A}">
      <dgm:prSet/>
      <dgm:spPr/>
      <dgm:t>
        <a:bodyPr/>
        <a:lstStyle/>
        <a:p>
          <a:endParaRPr lang="ru-RU"/>
        </a:p>
      </dgm:t>
    </dgm:pt>
    <dgm:pt modelId="{05404376-C385-43E9-81FB-BC3E6BC74427}" type="sibTrans" cxnId="{C0D7F8BA-DB69-4E45-982A-207F0948851A}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type="parTrans" cxnId="{7296D32A-980C-4F73-B98A-482273A7D3E7}">
      <dgm:prSet/>
      <dgm:spPr/>
      <dgm:t>
        <a:bodyPr/>
        <a:lstStyle/>
        <a:p>
          <a:endParaRPr lang="ru-RU"/>
        </a:p>
      </dgm:t>
    </dgm:pt>
    <dgm:pt modelId="{D8F56AD3-159C-4D2F-B240-5B5C6978497F}" type="sibTrans" cxnId="{7296D32A-980C-4F73-B98A-482273A7D3E7}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dirty="0" smtClean="0"/>
            <a:t>.</a:t>
          </a:r>
          <a:endParaRPr lang="ru-RU" sz="1300" dirty="0"/>
        </a:p>
      </dgm:t>
    </dgm:pt>
    <dgm:pt modelId="{BEAEDB3A-9311-4589-B621-D12A22C464CA}" type="parTrans" cxnId="{50B679C3-F29F-4347-ABEB-AA1A6EEEBB2B}">
      <dgm:prSet/>
      <dgm:spPr/>
      <dgm:t>
        <a:bodyPr/>
        <a:lstStyle/>
        <a:p>
          <a:endParaRPr lang="ru-RU"/>
        </a:p>
      </dgm:t>
    </dgm:pt>
    <dgm:pt modelId="{D6614803-58DA-42CB-A46E-FB7C496473ED}" type="sibTrans" cxnId="{50B679C3-F29F-4347-ABEB-AA1A6EEEBB2B}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dirty="0"/>
        </a:p>
      </dgm:t>
    </dgm:pt>
    <dgm:pt modelId="{162E1BB0-D450-4F63-A140-9F5DF984D441}" type="sibTrans" cxnId="{76DC7176-455C-427F-AC59-4A60AE7A011C}">
      <dgm:prSet/>
      <dgm:spPr/>
      <dgm:t>
        <a:bodyPr/>
        <a:lstStyle/>
        <a:p>
          <a:endParaRPr lang="ru-RU"/>
        </a:p>
      </dgm:t>
    </dgm:pt>
    <dgm:pt modelId="{9574AF1B-E32B-45D6-94E0-DEC588BCEE32}" type="parTrans" cxnId="{76DC7176-455C-427F-AC59-4A60AE7A011C}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dirty="0"/>
        </a:p>
      </dgm:t>
    </dgm:pt>
    <dgm:pt modelId="{48A61DB9-A08D-4217-8E97-5AD548BECD27}" type="sibTrans" cxnId="{48769603-CC03-4A59-A58D-D3256E1A60A6}">
      <dgm:prSet/>
      <dgm:spPr/>
      <dgm:t>
        <a:bodyPr/>
        <a:lstStyle/>
        <a:p>
          <a:endParaRPr lang="ru-RU"/>
        </a:p>
      </dgm:t>
    </dgm:pt>
    <dgm:pt modelId="{D065BE87-0A26-4BE2-B6A4-7A6D7EC516E7}" type="parTrans" cxnId="{48769603-CC03-4A59-A58D-D3256E1A60A6}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sz="1900" kern="1200" dirty="0"/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Семья (родители, бабушки, дедушки, братья, сестры и сам ребенок).</a:t>
          </a:r>
          <a:endParaRPr lang="ru-RU" sz="1900" kern="1200" dirty="0"/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sz="1900" kern="1200" dirty="0"/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04407"/>
        <a:ext cx="552306" cy="236703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39720"/>
        <a:ext cx="8267353" cy="689928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276307"/>
        <a:ext cx="552306" cy="236703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856547"/>
        <a:ext cx="8261395" cy="800072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093529"/>
        <a:ext cx="552306" cy="236703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1723109"/>
        <a:ext cx="8266733" cy="701392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863737"/>
        <a:ext cx="552306" cy="236703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6" y="2544434"/>
        <a:ext cx="8271323" cy="616545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548747"/>
        <a:ext cx="552306" cy="236703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-5400000">
        <a:off x="552307" y="3297631"/>
        <a:ext cx="8279641" cy="46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5" y="646872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394" y="157500"/>
            <a:ext cx="732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«Центр развития ребенка – детский сад № 46»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470" y="1268760"/>
            <a:ext cx="38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0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такое адаптация? </a:t>
            </a:r>
            <a:endParaRPr lang="ru-RU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16632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4" y="1628800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114964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822827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018" y="734010"/>
            <a:ext cx="62646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Возраст ребенка, его уровень психического и физического развития;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</a:t>
            </a:r>
            <a:r>
              <a:rPr lang="ru-RU" sz="2000" dirty="0"/>
              <a:t>здоровья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</a:t>
            </a:r>
            <a:r>
              <a:rPr lang="ru-RU" sz="2000" dirty="0"/>
              <a:t>нервной системы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общаться с взрослыми и </a:t>
            </a:r>
            <a:r>
              <a:rPr lang="ru-RU" sz="2000" dirty="0" smtClean="0"/>
              <a:t>сверстниками;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Темперамент ребенка;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Количество детей и форма воспитания в семье;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предметной и игровой </a:t>
            </a:r>
            <a:r>
              <a:rPr lang="ru-RU" sz="2000" dirty="0" smtClean="0"/>
              <a:t>деятельности;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Приближенность </a:t>
            </a:r>
            <a:r>
              <a:rPr lang="ru-RU" sz="2000" dirty="0"/>
              <a:t>домашнего режима к режиму детского сада</a:t>
            </a:r>
            <a:r>
              <a:rPr lang="ru-RU" sz="2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Другие </a:t>
            </a:r>
            <a:r>
              <a:rPr lang="ru-RU" altLang="ru-RU" sz="2000" dirty="0" smtClean="0"/>
              <a:t>биологические </a:t>
            </a:r>
            <a:r>
              <a:rPr lang="ru-RU" altLang="ru-RU" sz="2000" dirty="0"/>
              <a:t>и социальные факторы.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86" y="-3310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39056624"/>
              </p:ext>
            </p:extLst>
          </p:nvPr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67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507</Words>
  <Application>Microsoft Office PowerPoint</Application>
  <PresentationFormat>Экран (4:3)</PresentationFormat>
  <Paragraphs>99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Моя презентация</vt:lpstr>
      <vt:lpstr>Презентация PowerPoint</vt:lpstr>
      <vt:lpstr>Презентация PowerPoint</vt:lpstr>
      <vt:lpstr>Презентация PowerPoint</vt:lpstr>
      <vt:lpstr>Этапы развития адаптации: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Аслан и Таня</cp:lastModifiedBy>
  <cp:revision>27</cp:revision>
  <dcterms:created xsi:type="dcterms:W3CDTF">2015-08-30T11:34:34Z</dcterms:created>
  <dcterms:modified xsi:type="dcterms:W3CDTF">2015-08-30T17:48:43Z</dcterms:modified>
</cp:coreProperties>
</file>