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6" r:id="rId2"/>
    <p:sldId id="277" r:id="rId3"/>
    <p:sldId id="278" r:id="rId4"/>
    <p:sldId id="28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5D4D8D-7E2C-40D6-BB81-10E9F0A631A9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CAAC46-2C6A-488C-8A58-7241FC17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21F9-0A94-43E7-B399-243EDE40DC8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AA42-C3CD-4A35-9AD2-B8809089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8705-9596-4874-87DB-28A154A06F18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9B91-435F-44AC-91B2-69864C8D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18D6-3BD5-4D3A-A4E1-07794D4CE4F2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ED5F-9EA1-45FD-A4B9-968CE9290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8D7B8-1D57-43F9-81F5-C63A38BAD5C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10C9A-878D-4B97-B339-EAAEC8067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EB7A-717F-4637-B706-3DBC3452164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514B-B559-4624-A9BE-81C86D18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A5C2-070F-4425-9552-3B4A07E5E61E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41C2-0BC9-40EE-9162-DDCCD114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7422-AF03-4448-B6D2-9123D2D06747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CAA5-C6AE-480D-B89F-EB4B458A7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687692-4B9F-44D6-A761-C6500A81D2F7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99BE5-8080-4392-A679-296715E9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93B8-E09D-4DE1-8646-D63597395869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123B-A972-4532-A3F2-D34E41EF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FA8F4-2BE7-4728-BC22-9D1737A6454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42DE-6C7F-47F8-9DAB-5D20C1DC4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C8BBB9-3377-4EE3-8497-FDAB5439CFA5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3E05DA2-C516-4C00-AA75-B00EAE13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NASTURTIUM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61523" y="0"/>
            <a:ext cx="4404644" cy="592933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WILLOW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Ольга\Pictures\MP Navigator\2007_11_16\IMG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3816" y="0"/>
            <a:ext cx="3768627" cy="592930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429250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D050"/>
                </a:solidFill>
              </a:rPr>
              <a:t>FO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dirty="0" smtClean="0">
                <a:solidFill>
                  <a:srgbClr val="92D050"/>
                </a:solidFill>
              </a:rPr>
              <a:t>GLOVE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IMG_0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43174" y="0"/>
            <a:ext cx="3806877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YEW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Ольга\Pictures\MP Navigator\2007_11_16\IMG_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31548" y="0"/>
            <a:ext cx="3806877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429250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ZINNIA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C:\Users\Ольга\Pictures\MP Navigator\2007_11_21\IMG_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46449" y="0"/>
            <a:ext cx="3956550" cy="57150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ru-RU" sz="96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OLD-MAN’S BEARD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01098" y="-40030"/>
            <a:ext cx="3936812" cy="582648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PANSY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14612" y="0"/>
            <a:ext cx="4254745" cy="57864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QUEEN OF THE MEADOW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Ольга\Pictures\MP Navigator\2007_11_21\IMG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71024" y="0"/>
            <a:ext cx="4422252" cy="57150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183880" cy="10515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RAGGED ROBIN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0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53662" y="0"/>
            <a:ext cx="4056910" cy="592933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572125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STRAWBERRY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ьга\Pictures\MP Navigator\2007_11_21\IMG_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54251" y="0"/>
            <a:ext cx="4230681" cy="585786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TULIP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Ольга\Pictures\MP Navigator\2007_11_21\IMG_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41674" y="0"/>
            <a:ext cx="4162186" cy="585789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500688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TTERC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Ольга\Pictures\MP Navigator\2007_11_16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14612" y="0"/>
            <a:ext cx="3699722" cy="585789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500688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VIOLET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Ольга\Pictures\MP Navigator\2007_11_18\IMG_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-1"/>
            <a:ext cx="3714775" cy="588172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444</TotalTime>
  <Words>21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NASTURTIUM</vt:lpstr>
      <vt:lpstr>OLD-MAN’S BEARD</vt:lpstr>
      <vt:lpstr>PANSY</vt:lpstr>
      <vt:lpstr>QUEEN OF THE MEADOW</vt:lpstr>
      <vt:lpstr>RAGGED ROBIN</vt:lpstr>
      <vt:lpstr>STRAWBERRY</vt:lpstr>
      <vt:lpstr>TULIP</vt:lpstr>
      <vt:lpstr>BUTTERCUP</vt:lpstr>
      <vt:lpstr>VIOLET</vt:lpstr>
      <vt:lpstr>WILLOW</vt:lpstr>
      <vt:lpstr>FOXGLOVE</vt:lpstr>
      <vt:lpstr>YEW</vt:lpstr>
      <vt:lpstr>ZINNIA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Flower Alphabet</dc:title>
  <dc:creator>Ольга</dc:creator>
  <cp:lastModifiedBy>Ольга</cp:lastModifiedBy>
  <cp:revision>60</cp:revision>
  <dcterms:created xsi:type="dcterms:W3CDTF">2008-04-16T18:39:39Z</dcterms:created>
  <dcterms:modified xsi:type="dcterms:W3CDTF">2015-10-24T20:33:43Z</dcterms:modified>
</cp:coreProperties>
</file>