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58" r:id="rId4"/>
    <p:sldId id="262" r:id="rId5"/>
    <p:sldId id="261" r:id="rId6"/>
    <p:sldId id="263" r:id="rId7"/>
    <p:sldId id="291" r:id="rId8"/>
    <p:sldId id="265" r:id="rId9"/>
    <p:sldId id="269" r:id="rId10"/>
    <p:sldId id="268" r:id="rId11"/>
    <p:sldId id="273" r:id="rId12"/>
    <p:sldId id="271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5D4D8D-7E2C-40D6-BB81-10E9F0A631A9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CAAC46-2C6A-488C-8A58-7241FC17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21F9-0A94-43E7-B399-243EDE40DC8A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AA42-C3CD-4A35-9AD2-B88090896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8705-9596-4874-87DB-28A154A06F18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9B91-435F-44AC-91B2-69864C8D3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18D6-3BD5-4D3A-A4E1-07794D4CE4F2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ED5F-9EA1-45FD-A4B9-968CE9290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8D7B8-1D57-43F9-81F5-C63A38BAD5C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10C9A-878D-4B97-B339-EAAEC8067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EB7A-717F-4637-B706-3DBC3452164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514B-B559-4624-A9BE-81C86D18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A5C2-070F-4425-9552-3B4A07E5E61E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41C2-0BC9-40EE-9162-DDCCD114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7422-AF03-4448-B6D2-9123D2D06747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CAA5-C6AE-480D-B89F-EB4B458A7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687692-4B9F-44D6-A761-C6500A81D2F7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999BE5-8080-4392-A679-296715E9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3B8-E09D-4DE1-8646-D63597395869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123B-A972-4532-A3F2-D34E41EFB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FA8F4-2BE7-4728-BC22-9D1737A6454A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42DE-6C7F-47F8-9DAB-5D20C1DC4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C8BBB9-3377-4EE3-8497-FDAB5439CFA5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3E05DA2-C516-4C00-AA75-B00EAE13F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01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FF00"/>
                </a:solidFill>
              </a:rPr>
              <a:t>T</a:t>
            </a:r>
            <a:r>
              <a:rPr lang="en-US" sz="6000" dirty="0" smtClean="0">
                <a:solidFill>
                  <a:schemeClr val="tx2"/>
                </a:solidFill>
              </a:rPr>
              <a:t>h</a:t>
            </a:r>
            <a:r>
              <a:rPr lang="en-US" sz="6000" dirty="0" smtClean="0">
                <a:solidFill>
                  <a:schemeClr val="accent1"/>
                </a:solidFill>
              </a:rPr>
              <a:t>e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rgbClr val="FFC000"/>
                </a:solidFill>
              </a:rPr>
              <a:t>F</a:t>
            </a:r>
            <a:r>
              <a:rPr lang="en-US" sz="6000" dirty="0" smtClean="0">
                <a:solidFill>
                  <a:srgbClr val="FF0000"/>
                </a:solidFill>
              </a:rPr>
              <a:t>l</a:t>
            </a:r>
            <a:r>
              <a:rPr lang="en-US" sz="6000" dirty="0" smtClean="0">
                <a:solidFill>
                  <a:srgbClr val="92D050"/>
                </a:solidFill>
              </a:rPr>
              <a:t>o</a:t>
            </a: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6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6000" dirty="0" smtClean="0">
                <a:solidFill>
                  <a:srgbClr val="FF0000"/>
                </a:solidFill>
              </a:rPr>
              <a:t>l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</a:t>
            </a:r>
            <a:r>
              <a:rPr lang="en-US" sz="6000" dirty="0" smtClean="0">
                <a:solidFill>
                  <a:schemeClr val="accent1"/>
                </a:solidFill>
              </a:rPr>
              <a:t>a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6000" dirty="0" smtClean="0">
                <a:solidFill>
                  <a:srgbClr val="FF0000"/>
                </a:solidFill>
              </a:rPr>
              <a:t>t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From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A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Z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643563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IRIS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IMG_00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62912" y="0"/>
            <a:ext cx="4111518" cy="592933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807075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JASMINE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IMG_00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96826" y="0"/>
            <a:ext cx="4375002" cy="614362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438" y="5500688"/>
            <a:ext cx="8183562" cy="1357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KNAPWEED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IMG_0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79254" y="0"/>
            <a:ext cx="4206007" cy="602185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LILY-OF-THE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VALLEY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00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57422" y="0"/>
            <a:ext cx="4071966" cy="57912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MULBERRY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00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0"/>
            <a:ext cx="4156394" cy="571504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18388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APPLE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IMG_00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214290"/>
            <a:ext cx="3571900" cy="547792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37101" y="2967335"/>
            <a:ext cx="20697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Bugle</a:t>
            </a:r>
            <a:endParaRPr lang="ru-RU" sz="5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536950" y="2967038"/>
            <a:ext cx="2070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latin typeface="Verdana" pitchFamily="34" charset="0"/>
              </a:rPr>
              <a:t>Bugle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120" y="5806440"/>
            <a:ext cx="8183880" cy="105156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BUGLE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G_00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57491" y="0"/>
            <a:ext cx="4050517" cy="57864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105156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CROCUS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56071" y="0"/>
            <a:ext cx="3830441" cy="57150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46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0188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DOUBLE DAISY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00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36110" y="0"/>
            <a:ext cx="4316878" cy="57864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183880" cy="105156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ELM TREE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_00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57422" y="0"/>
            <a:ext cx="4184208" cy="585789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01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500688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FORGET-ME-NOT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IMG_0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14612" y="0"/>
            <a:ext cx="3876451" cy="589220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GERANIUM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IMG_00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5984" y="0"/>
            <a:ext cx="4383677" cy="57864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HOllY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00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0298" y="0"/>
            <a:ext cx="3958021" cy="585786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443</TotalTime>
  <Words>23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The Flower Alphabet</vt:lpstr>
      <vt:lpstr>APPLE</vt:lpstr>
      <vt:lpstr>BUGLE</vt:lpstr>
      <vt:lpstr>CROCUS</vt:lpstr>
      <vt:lpstr>DOUBLE DAISY</vt:lpstr>
      <vt:lpstr> ELM TREE</vt:lpstr>
      <vt:lpstr>FORGET-ME-NOT</vt:lpstr>
      <vt:lpstr>GERANIUM</vt:lpstr>
      <vt:lpstr>HOllY</vt:lpstr>
      <vt:lpstr>IRIS</vt:lpstr>
      <vt:lpstr>JASMINE</vt:lpstr>
      <vt:lpstr>KNAPWEED</vt:lpstr>
      <vt:lpstr>LILY-OF-THE VALLEY</vt:lpstr>
      <vt:lpstr>MULBERRY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Flower Alphabet</dc:title>
  <dc:creator>Ольга</dc:creator>
  <cp:lastModifiedBy>Ольга</cp:lastModifiedBy>
  <cp:revision>60</cp:revision>
  <dcterms:created xsi:type="dcterms:W3CDTF">2008-04-16T18:39:39Z</dcterms:created>
  <dcterms:modified xsi:type="dcterms:W3CDTF">2015-10-24T20:30:27Z</dcterms:modified>
</cp:coreProperties>
</file>