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74" r:id="rId5"/>
    <p:sldId id="294" r:id="rId6"/>
    <p:sldId id="295" r:id="rId7"/>
    <p:sldId id="291" r:id="rId8"/>
    <p:sldId id="292" r:id="rId9"/>
    <p:sldId id="258" r:id="rId10"/>
    <p:sldId id="273" r:id="rId11"/>
    <p:sldId id="280" r:id="rId12"/>
    <p:sldId id="286" r:id="rId13"/>
    <p:sldId id="259" r:id="rId14"/>
    <p:sldId id="289" r:id="rId15"/>
    <p:sldId id="293" r:id="rId16"/>
    <p:sldId id="296" r:id="rId17"/>
    <p:sldId id="288" r:id="rId18"/>
    <p:sldId id="263" r:id="rId19"/>
    <p:sldId id="264" r:id="rId20"/>
    <p:sldId id="265" r:id="rId21"/>
    <p:sldId id="297" r:id="rId22"/>
    <p:sldId id="270" r:id="rId23"/>
    <p:sldId id="271" r:id="rId24"/>
    <p:sldId id="272" r:id="rId25"/>
    <p:sldId id="277" r:id="rId26"/>
    <p:sldId id="279" r:id="rId27"/>
    <p:sldId id="287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91D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5F22B-154C-4547-82D4-77920C700AD7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521CE-7379-4B84-9486-1545DFC9B4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D9E79-4B4F-4584-92AF-D19376439248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F72FA-5CA2-49D2-93DA-69576C2D0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28F65-62CA-4137-A733-456F4D0B44ED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2EF7A-B5E3-4C29-9737-F72C11011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9F149-07C8-4A86-B68F-195669CBED60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92ABF-6FCA-4796-A422-CF6F96931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50DF4-ADF8-4FBD-8285-C551839AA440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9B369-6E8D-40C5-B798-3B2506B70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5CAD8-BB8E-4DAD-84DD-A132F8C862DA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A0638-B664-40F1-A211-A18A0F2EBE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B02D72-E7AD-405D-830D-2FCC7A1A0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19996-63B7-4FA0-B901-A61B4DB80BBD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EEFD2-10A2-468B-9175-E5611F8F9AE6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A6F56-5C5F-42A4-89A8-595311EB32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9C5B1-28B8-4675-BDE8-795C6949CF53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8AFB2-CE71-42EF-8080-7BD8E2A91E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4B408-C5B0-486D-9BDF-DF4DBFE144C0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CDD17-0D8F-4212-99D4-9F5842FD3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886F9-1ABB-46D6-9A9A-C058A430DD22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5BC4C-F43B-4498-9FDF-DD2AD2882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29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144935B-133D-474F-9AF4-C609E5A95EBA}" type="datetimeFigureOut">
              <a:rPr lang="ru-RU"/>
              <a:pPr>
                <a:defRPr/>
              </a:pPr>
              <a:t>24.10.2015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41984F-7F16-4A6F-8AF2-4B1F8070A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5" r:id="rId1"/>
    <p:sldLayoutId id="2147483787" r:id="rId2"/>
    <p:sldLayoutId id="2147483796" r:id="rId3"/>
    <p:sldLayoutId id="2147483788" r:id="rId4"/>
    <p:sldLayoutId id="2147483797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Franklin Gothic Medium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Our </a:t>
            </a:r>
            <a:r>
              <a:rPr lang="en-US" sz="54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Favourite</a:t>
            </a:r>
            <a:r>
              <a:rPr lang="en-US" sz="54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Poems</a:t>
            </a:r>
            <a:endParaRPr lang="ru-RU" sz="5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z="8000" smtClean="0">
                <a:solidFill>
                  <a:srgbClr val="FFC000"/>
                </a:solidFill>
              </a:rPr>
              <a:t>We Enjoy English</a:t>
            </a:r>
            <a:endParaRPr lang="ru-RU" sz="800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1"/>
          <p:cNvSpPr>
            <a:spLocks noGrp="1"/>
          </p:cNvSpPr>
          <p:nvPr>
            <p:ph idx="1"/>
          </p:nvPr>
        </p:nvSpPr>
        <p:spPr>
          <a:xfrm>
            <a:off x="500063" y="1785938"/>
            <a:ext cx="8229600" cy="45720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</a:rPr>
              <a:t>Sing the song of seasons,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</a:rPr>
              <a:t>Something bright in all.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</a:rPr>
              <a:t>Flowers in the summer,</a:t>
            </a:r>
          </a:p>
          <a:p>
            <a:pPr algn="ctr" eaLnBrk="1" hangingPunct="1">
              <a:buFont typeface="Wingdings 2" pitchFamily="18" charset="2"/>
              <a:buNone/>
              <a:defRPr/>
            </a:pPr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</a:rPr>
              <a:t>Fires in the fall.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eaLnBrk="1" hangingPunct="1">
              <a:buFont typeface="Wingdings 2" pitchFamily="18" charset="2"/>
              <a:buNone/>
              <a:defRPr/>
            </a:pPr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sz="4900" smtClean="0">
                <a:solidFill>
                  <a:schemeClr val="tx2">
                    <a:lumMod val="90000"/>
                  </a:schemeClr>
                </a:solidFill>
              </a:rPr>
              <a:t>"The Song of Seasons"</a:t>
            </a:r>
            <a:br>
              <a:rPr sz="4900" smtClean="0">
                <a:solidFill>
                  <a:schemeClr val="tx2">
                    <a:lumMod val="90000"/>
                  </a:schemeClr>
                </a:solidFill>
              </a:rPr>
            </a:br>
            <a:r>
              <a:rPr sz="3100" smtClean="0">
                <a:solidFill>
                  <a:srgbClr val="FFC000"/>
                </a:solidFill>
              </a:rPr>
              <a:t>by Robert Louis Stevenson</a:t>
            </a:r>
            <a:endParaRPr lang="ru-RU" sz="310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easons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285720" y="1714488"/>
            <a:ext cx="6248400" cy="4149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00" y="-214313"/>
            <a:ext cx="1976438" cy="1309688"/>
          </a:xfrm>
        </p:spPr>
        <p:txBody>
          <a:bodyPr/>
          <a:lstStyle/>
          <a:p>
            <a:pPr algn="ctr" eaLnBrk="1" hangingPunct="1">
              <a:defRPr/>
            </a:pPr>
            <a:r>
              <a:rPr smtClean="0">
                <a:solidFill>
                  <a:srgbClr val="92D050"/>
                </a:solidFill>
              </a:rPr>
              <a:t>"Months"</a:t>
            </a:r>
            <a:br>
              <a:rPr smtClean="0">
                <a:solidFill>
                  <a:srgbClr val="92D050"/>
                </a:solidFill>
              </a:rPr>
            </a:br>
            <a:r>
              <a:rPr smtClean="0">
                <a:solidFill>
                  <a:srgbClr val="92D050"/>
                </a:solidFill>
              </a:rPr>
              <a:t>by R.L.Stevenson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15364" name="Текст 5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375" cy="3733800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rgbClr val="FFFF00"/>
                </a:solidFill>
              </a:rPr>
              <a:t>Thirty days has September,</a:t>
            </a:r>
          </a:p>
          <a:p>
            <a:pPr algn="ctr" eaLnBrk="1" hangingPunct="1"/>
            <a:r>
              <a:rPr lang="en-US" smtClean="0">
                <a:solidFill>
                  <a:srgbClr val="FFFF00"/>
                </a:solidFill>
              </a:rPr>
              <a:t>April, June and November.</a:t>
            </a:r>
          </a:p>
          <a:p>
            <a:pPr algn="ctr" eaLnBrk="1" hangingPunct="1"/>
            <a:r>
              <a:rPr lang="en-US" smtClean="0">
                <a:solidFill>
                  <a:srgbClr val="FFFF00"/>
                </a:solidFill>
              </a:rPr>
              <a:t>February has twenty eight alone,</a:t>
            </a:r>
          </a:p>
          <a:p>
            <a:pPr algn="ctr" eaLnBrk="1" hangingPunct="1"/>
            <a:r>
              <a:rPr lang="en-US" smtClean="0">
                <a:solidFill>
                  <a:srgbClr val="FFFF00"/>
                </a:solidFill>
              </a:rPr>
              <a:t>And the rest have thirty one,</a:t>
            </a:r>
          </a:p>
          <a:p>
            <a:pPr algn="ctr" eaLnBrk="1" hangingPunct="1"/>
            <a:r>
              <a:rPr lang="en-US" smtClean="0">
                <a:solidFill>
                  <a:srgbClr val="FFFF00"/>
                </a:solidFill>
              </a:rPr>
              <a:t>Excepting leap-year </a:t>
            </a:r>
          </a:p>
          <a:p>
            <a:pPr algn="ctr" eaLnBrk="1" hangingPunct="1"/>
            <a:r>
              <a:rPr lang="en-US" smtClean="0">
                <a:solidFill>
                  <a:srgbClr val="FFFF00"/>
                </a:solidFill>
              </a:rPr>
              <a:t>That’s the time</a:t>
            </a:r>
          </a:p>
          <a:p>
            <a:pPr algn="ctr" eaLnBrk="1" hangingPunct="1"/>
            <a:r>
              <a:rPr lang="en-US" smtClean="0">
                <a:solidFill>
                  <a:srgbClr val="FFFF00"/>
                </a:solidFill>
              </a:rPr>
              <a:t>When February days are twenty nine. </a:t>
            </a:r>
          </a:p>
          <a:p>
            <a:pPr eaLnBrk="1" hangingPunct="1"/>
            <a:endParaRPr lang="en-US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giraff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664528" y="1500174"/>
            <a:ext cx="3479108" cy="535782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1428736"/>
            <a:ext cx="8229600" cy="12192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3100" smtClean="0">
                <a:solidFill>
                  <a:schemeClr val="accent2"/>
                </a:solidFill>
              </a:rPr>
              <a:t>"</a:t>
            </a:r>
            <a:endParaRPr lang="ru-RU" sz="2200">
              <a:solidFill>
                <a:schemeClr val="accent2"/>
              </a:solidFill>
            </a:endParaRPr>
          </a:p>
        </p:txBody>
      </p:sp>
      <p:sp>
        <p:nvSpPr>
          <p:cNvPr id="16388" name="Текст 4"/>
          <p:cNvSpPr>
            <a:spLocks noGrp="1"/>
          </p:cNvSpPr>
          <p:nvPr>
            <p:ph type="body" idx="4294967295"/>
          </p:nvPr>
        </p:nvSpPr>
        <p:spPr>
          <a:xfrm>
            <a:off x="7159625" y="1600200"/>
            <a:ext cx="1984375" cy="37338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6389" name="Прямоугольник 5"/>
          <p:cNvSpPr>
            <a:spLocks noChangeArrowheads="1"/>
          </p:cNvSpPr>
          <p:nvPr/>
        </p:nvSpPr>
        <p:spPr bwMode="auto">
          <a:xfrm>
            <a:off x="2428875" y="214313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chemeClr val="accent2"/>
                </a:solidFill>
              </a:rPr>
              <a:t>“To the Zoo"</a:t>
            </a:r>
            <a:br>
              <a:rPr lang="en-US" sz="2800">
                <a:solidFill>
                  <a:schemeClr val="accent2"/>
                </a:solidFill>
              </a:rPr>
            </a:br>
            <a:r>
              <a:rPr lang="en-US" sz="2800">
                <a:solidFill>
                  <a:schemeClr val="accent2"/>
                </a:solidFill>
              </a:rPr>
              <a:t>by R. L. Stevenson</a:t>
            </a:r>
            <a:endParaRPr lang="ru-RU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he swin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00166" y="1643050"/>
            <a:ext cx="6579784" cy="5000636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5400" smtClean="0">
                <a:solidFill>
                  <a:schemeClr val="tx2">
                    <a:lumMod val="50000"/>
                  </a:schemeClr>
                </a:solidFill>
              </a:rPr>
              <a:t>"The Swing"</a:t>
            </a:r>
            <a:br>
              <a:rPr sz="5400" smtClean="0">
                <a:solidFill>
                  <a:schemeClr val="tx2">
                    <a:lumMod val="50000"/>
                  </a:schemeClr>
                </a:solidFill>
              </a:rPr>
            </a:br>
            <a:r>
              <a:rPr sz="3600" smtClean="0">
                <a:solidFill>
                  <a:schemeClr val="tx2">
                    <a:lumMod val="50000"/>
                  </a:schemeClr>
                </a:solidFill>
              </a:rPr>
              <a:t>by Robert Louis Stevenson</a:t>
            </a:r>
            <a:endParaRPr lang="ru-RU" sz="360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Alan Milne 1882-195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857356" y="1643050"/>
            <a:ext cx="5482674" cy="5072074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smtClean="0">
                <a:solidFill>
                  <a:srgbClr val="FFC000"/>
                </a:solidFill>
              </a:rPr>
              <a:t>Alan Milne </a:t>
            </a:r>
            <a:br>
              <a:rPr smtClean="0">
                <a:solidFill>
                  <a:srgbClr val="FFC000"/>
                </a:solidFill>
              </a:rPr>
            </a:br>
            <a:r>
              <a:rPr smtClean="0">
                <a:solidFill>
                  <a:srgbClr val="FFC000"/>
                </a:solidFill>
              </a:rPr>
              <a:t>(1882 </a:t>
            </a:r>
            <a:r>
              <a:rPr lang="ru-RU" smtClean="0">
                <a:solidFill>
                  <a:srgbClr val="FFC000"/>
                </a:solidFill>
              </a:rPr>
              <a:t>–</a:t>
            </a:r>
            <a:r>
              <a:rPr smtClean="0">
                <a:solidFill>
                  <a:srgbClr val="FFC000"/>
                </a:solidFill>
              </a:rPr>
              <a:t> 1856)</a:t>
            </a:r>
            <a:endParaRPr lang="ru-RU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pring mornin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285852" y="1785870"/>
            <a:ext cx="6762840" cy="507213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sz="4000" smtClean="0">
                <a:solidFill>
                  <a:srgbClr val="92D050"/>
                </a:solidFill>
              </a:rPr>
              <a:t>"Spring Morning" </a:t>
            </a:r>
            <a:br>
              <a:rPr sz="4000" smtClean="0">
                <a:solidFill>
                  <a:srgbClr val="92D050"/>
                </a:solidFill>
              </a:rPr>
            </a:br>
            <a:r>
              <a:rPr sz="3200" smtClean="0">
                <a:solidFill>
                  <a:srgbClr val="92D050"/>
                </a:solidFill>
              </a:rPr>
              <a:t>by Alan Milne</a:t>
            </a:r>
            <a:endParaRPr lang="ru-RU" sz="3200">
              <a:solidFill>
                <a:srgbClr val="92D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pring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28794" y="0"/>
            <a:ext cx="5464542" cy="6858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ru-RU">
              <a:solidFill>
                <a:srgbClr val="92D050"/>
              </a:solidFill>
            </a:endParaRPr>
          </a:p>
        </p:txBody>
      </p:sp>
      <p:sp>
        <p:nvSpPr>
          <p:cNvPr id="2048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7086600" y="1600200"/>
            <a:ext cx="2057400" cy="44196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Содержимое 6" descr="Lewis_carroll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0"/>
            <a:ext cx="4714875" cy="6911975"/>
          </a:xfrm>
        </p:spPr>
      </p:pic>
      <p:sp>
        <p:nvSpPr>
          <p:cNvPr id="21507" name="Текст 5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375" cy="3733800"/>
          </a:xfrm>
        </p:spPr>
        <p:txBody>
          <a:bodyPr/>
          <a:lstStyle/>
          <a:p>
            <a:r>
              <a:rPr lang="en-US" sz="2400" smtClean="0"/>
              <a:t>wrote the fairy tale “Alice in Wonderland”.</a:t>
            </a:r>
          </a:p>
          <a:p>
            <a:r>
              <a:rPr lang="en-US" sz="2400" smtClean="0"/>
              <a:t>He also wrote funny poems  for children and grown - ups.</a:t>
            </a:r>
            <a:endParaRPr lang="ru-RU" sz="2400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sz="3100" smtClean="0">
                <a:solidFill>
                  <a:srgbClr val="FFFF00"/>
                </a:solidFill>
              </a:rPr>
              <a:t>Lewis Carrol </a:t>
            </a:r>
            <a:r>
              <a:rPr sz="2800" smtClean="0">
                <a:solidFill>
                  <a:srgbClr val="FFFF00"/>
                </a:solidFill>
              </a:rPr>
              <a:t/>
            </a:r>
            <a:br>
              <a:rPr sz="2800" smtClean="0">
                <a:solidFill>
                  <a:srgbClr val="FFFF00"/>
                </a:solidFill>
              </a:rPr>
            </a:br>
            <a:r>
              <a:rPr sz="2800" smtClean="0">
                <a:solidFill>
                  <a:srgbClr val="FFFF00"/>
                </a:solidFill>
              </a:rPr>
              <a:t>(1832-1898)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ather william.jpg4.g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00166" y="1857364"/>
            <a:ext cx="6429420" cy="4791927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4800" smtClean="0">
                <a:solidFill>
                  <a:srgbClr val="FFC000"/>
                </a:solidFill>
              </a:rPr>
              <a:t>"Father William" </a:t>
            </a:r>
            <a:br>
              <a:rPr sz="4800" smtClean="0">
                <a:solidFill>
                  <a:srgbClr val="FFC000"/>
                </a:solidFill>
              </a:rPr>
            </a:br>
            <a:r>
              <a:rPr sz="3600" smtClean="0">
                <a:solidFill>
                  <a:srgbClr val="FFC000"/>
                </a:solidFill>
              </a:rPr>
              <a:t>by Lewis Carroll</a:t>
            </a:r>
            <a:endParaRPr lang="ru-RU" sz="360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ather william.jpg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00166" y="1643050"/>
            <a:ext cx="6643734" cy="4982801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5400" smtClean="0">
                <a:solidFill>
                  <a:srgbClr val="FFC000"/>
                </a:solidFill>
              </a:rPr>
              <a:t>"Father William"</a:t>
            </a:r>
            <a:endParaRPr lang="ru-RU" sz="540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ather william.jpg4.gif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17792" y="1767577"/>
            <a:ext cx="4451292" cy="509042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5400" smtClean="0">
                <a:solidFill>
                  <a:srgbClr val="FFFF00"/>
                </a:solidFill>
              </a:rPr>
              <a:t>Nursery Rhymes</a:t>
            </a:r>
            <a:endParaRPr lang="ru-RU" sz="54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ather william.jpg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928794" y="1801164"/>
            <a:ext cx="5995781" cy="4556794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5400" smtClean="0">
                <a:solidFill>
                  <a:srgbClr val="FFC000"/>
                </a:solidFill>
              </a:rPr>
              <a:t>"Father William"</a:t>
            </a:r>
            <a:endParaRPr lang="ru-RU" sz="540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Содержимое 3" descr="father william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071563" y="1425575"/>
            <a:ext cx="7340600" cy="54324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txBody>
          <a:bodyPr/>
          <a:lstStyle/>
          <a:p>
            <a:pPr algn="ctr">
              <a:defRPr/>
            </a:pPr>
            <a:r>
              <a:rPr smtClean="0">
                <a:solidFill>
                  <a:srgbClr val="FFC000"/>
                </a:solidFill>
              </a:rPr>
              <a:t>"Father William"</a:t>
            </a:r>
            <a:endParaRPr lang="ru-RU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illiam_shakespeare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76673" y="1214422"/>
            <a:ext cx="5167327" cy="5643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219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sz="4000" smtClean="0">
                <a:solidFill>
                  <a:srgbClr val="FFC000"/>
                </a:solidFill>
              </a:rPr>
              <a:t>William Shakespeare</a:t>
            </a:r>
            <a:br>
              <a:rPr sz="4000" smtClean="0">
                <a:solidFill>
                  <a:srgbClr val="FFC000"/>
                </a:solidFill>
              </a:rPr>
            </a:br>
            <a:r>
              <a:rPr sz="4000" smtClean="0">
                <a:solidFill>
                  <a:srgbClr val="FFC000"/>
                </a:solidFill>
              </a:rPr>
              <a:t> (1564-1616)</a:t>
            </a:r>
            <a:endParaRPr sz="400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Содержимое 3" descr="The two gentlemen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600325" y="0"/>
            <a:ext cx="4043363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wo-gentlemen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714612" y="1071546"/>
            <a:ext cx="4535892" cy="6024232"/>
          </a:xfrm>
          <a:ln w="2286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428604"/>
            <a:ext cx="8229600" cy="12192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sz="540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Sylvia</a:t>
            </a:r>
            <a:br>
              <a:rPr sz="540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endParaRPr lang="ru-RU" sz="540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thello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571750" y="0"/>
            <a:ext cx="4143375" cy="683418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Текст 2"/>
          <p:cNvSpPr>
            <a:spLocks noGrp="1"/>
          </p:cNvSpPr>
          <p:nvPr>
            <p:ph type="body" idx="2"/>
          </p:nvPr>
        </p:nvSpPr>
        <p:spPr>
          <a:xfrm>
            <a:off x="6643688" y="214313"/>
            <a:ext cx="2122487" cy="4833937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Good name in man and woman</a:t>
            </a:r>
          </a:p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Is the immediate jewel of their souls.</a:t>
            </a:r>
          </a:p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Who steals my purse  steals trash – ‘tis something, nothing.</a:t>
            </a:r>
          </a:p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‘Twas mine, ‘tis his and has bee n slave to thousands.</a:t>
            </a:r>
          </a:p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But he that filches form me my good name </a:t>
            </a:r>
          </a:p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Robs me of that which not enriches him</a:t>
            </a:r>
          </a:p>
          <a:p>
            <a:pPr eaLnBrk="1" hangingPunct="1"/>
            <a:r>
              <a:rPr lang="en-US" smtClean="0">
                <a:solidFill>
                  <a:srgbClr val="FFC000"/>
                </a:solidFill>
              </a:rPr>
              <a:t>And makes me poor indeed.</a:t>
            </a:r>
            <a:endParaRPr lang="ru-RU" smtClean="0">
              <a:solidFill>
                <a:srgbClr val="FFC000"/>
              </a:solidFill>
            </a:endParaRPr>
          </a:p>
          <a:p>
            <a:pPr eaLnBrk="1" hangingPunct="1"/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86563" y="285750"/>
            <a:ext cx="1981200" cy="1066800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5" name="Содержимое 4" descr="othello.jpg"/>
          <p:cNvPicPr>
            <a:picLocks noGrp="1" noChangeAspect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42910" y="1714488"/>
            <a:ext cx="4976349" cy="4598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57200" y="3700463"/>
            <a:ext cx="8305800" cy="1143000"/>
          </a:xfrm>
        </p:spPr>
        <p:txBody>
          <a:bodyPr/>
          <a:lstStyle/>
          <a:p>
            <a:pPr>
              <a:defRPr/>
            </a:pPr>
            <a:r>
              <a:rPr lang="en-US" sz="6000" dirty="0" smtClean="0">
                <a:solidFill>
                  <a:srgbClr val="EF91D6"/>
                </a:solidFill>
              </a:rPr>
              <a:t>Goodbye!</a:t>
            </a:r>
            <a:endParaRPr lang="ru-RU" sz="6000" dirty="0">
              <a:solidFill>
                <a:srgbClr val="EF91D6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sz="8000" smtClean="0">
                <a:solidFill>
                  <a:srgbClr val="FFC000"/>
                </a:solidFill>
              </a:rPr>
              <a:t>Thank you!</a:t>
            </a:r>
            <a:endParaRPr lang="ru-RU" sz="800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overA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519270" y="118552"/>
            <a:ext cx="6053126" cy="6739448"/>
          </a:xfr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illiam wordsworth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643042" y="1643050"/>
            <a:ext cx="5768416" cy="5031099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accent2"/>
                </a:solidFill>
              </a:rPr>
              <a:t>William Wordsworth </a:t>
            </a:r>
            <a:br>
              <a:rPr smtClean="0">
                <a:solidFill>
                  <a:schemeClr val="accent2"/>
                </a:solidFill>
              </a:rPr>
            </a:br>
            <a:r>
              <a:rPr smtClean="0">
                <a:solidFill>
                  <a:schemeClr val="accent2"/>
                </a:solidFill>
              </a:rPr>
              <a:t>(1770-1850)</a:t>
            </a:r>
            <a:endParaRPr lang="ru-RU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6" descr="snowflakes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768475" y="1500188"/>
            <a:ext cx="5446713" cy="523875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smtClean="0">
                <a:solidFill>
                  <a:schemeClr val="tx2"/>
                </a:solidFill>
              </a:rPr>
              <a:t>"Snowflakes"</a:t>
            </a:r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Содержимое 3" descr="snowflakes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214438" y="0"/>
            <a:ext cx="6858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obert-burns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85984" y="0"/>
            <a:ext cx="4601571" cy="68580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ighlands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28662" y="1357298"/>
            <a:ext cx="7334269" cy="550070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"My Hearts in the Highlands" </a:t>
            </a:r>
            <a:br>
              <a:rPr smtClean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by Robert Burns</a:t>
            </a:r>
            <a:endParaRPr lang="ru-RU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obert-louis-stevenson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14546" y="1447241"/>
            <a:ext cx="4857784" cy="5410759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58204" cy="106202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mtClean="0">
                <a:solidFill>
                  <a:schemeClr val="tx2">
                    <a:lumMod val="50000"/>
                  </a:schemeClr>
                </a:solidFill>
              </a:rPr>
              <a:t>Robert Louis Stevenson </a:t>
            </a:r>
            <a:br>
              <a:rPr smtClean="0">
                <a:solidFill>
                  <a:schemeClr val="tx2">
                    <a:lumMod val="50000"/>
                  </a:schemeClr>
                </a:solidFill>
              </a:rPr>
            </a:br>
            <a:r>
              <a:rPr smtClean="0">
                <a:solidFill>
                  <a:schemeClr val="tx2">
                    <a:lumMod val="50000"/>
                  </a:schemeClr>
                </a:solidFill>
              </a:rPr>
              <a:t>(1850 </a:t>
            </a:r>
            <a:r>
              <a:rPr lang="ru-RU" smtClean="0">
                <a:solidFill>
                  <a:schemeClr val="tx2">
                    <a:lumMod val="50000"/>
                  </a:schemeClr>
                </a:solidFill>
              </a:rPr>
              <a:t>–</a:t>
            </a:r>
            <a:r>
              <a:rPr smtClean="0">
                <a:solidFill>
                  <a:schemeClr val="tx2">
                    <a:lumMod val="50000"/>
                  </a:schemeClr>
                </a:solidFill>
              </a:rPr>
              <a:t> 1894)</a:t>
            </a:r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239</TotalTime>
  <Words>217</Words>
  <Application>Microsoft Office PowerPoint</Application>
  <PresentationFormat>Экран (4:3)</PresentationFormat>
  <Paragraphs>43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Franklin Gothic Medium</vt:lpstr>
      <vt:lpstr>Franklin Gothic Book</vt:lpstr>
      <vt:lpstr>Wingdings 2</vt:lpstr>
      <vt:lpstr>Calibri</vt:lpstr>
      <vt:lpstr>Бумажная</vt:lpstr>
      <vt:lpstr>We Enjoy English</vt:lpstr>
      <vt:lpstr>Nursery Rhymes</vt:lpstr>
      <vt:lpstr>Слайд 3</vt:lpstr>
      <vt:lpstr>William Wordsworth  (1770-1850)</vt:lpstr>
      <vt:lpstr>"Snowflakes"</vt:lpstr>
      <vt:lpstr>Слайд 6</vt:lpstr>
      <vt:lpstr>Слайд 7</vt:lpstr>
      <vt:lpstr>"My Hearts in the Highlands"  by Robert Burns</vt:lpstr>
      <vt:lpstr>Robert Louis Stevenson  (1850 – 1894)</vt:lpstr>
      <vt:lpstr>"The Song of Seasons" by Robert Louis Stevenson</vt:lpstr>
      <vt:lpstr>"Months" by R.L.Stevenson</vt:lpstr>
      <vt:lpstr>"</vt:lpstr>
      <vt:lpstr>"The Swing" by Robert Louis Stevenson</vt:lpstr>
      <vt:lpstr>Alan Milne  (1882 – 1856)</vt:lpstr>
      <vt:lpstr>"Spring Morning"  by Alan Milne</vt:lpstr>
      <vt:lpstr>Слайд 16</vt:lpstr>
      <vt:lpstr>Lewis Carrol  (1832-1898)</vt:lpstr>
      <vt:lpstr>"Father William"  by Lewis Carroll</vt:lpstr>
      <vt:lpstr>"Father William"</vt:lpstr>
      <vt:lpstr>"Father William"</vt:lpstr>
      <vt:lpstr>"Father William"</vt:lpstr>
      <vt:lpstr>William Shakespeare  (1564-1616)</vt:lpstr>
      <vt:lpstr>Слайд 23</vt:lpstr>
      <vt:lpstr>Sylvia </vt:lpstr>
      <vt:lpstr>Слайд 25</vt:lpstr>
      <vt:lpstr>Слайд 26</vt:lpstr>
      <vt:lpstr>Thank you!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Enjoy English</dc:title>
  <dc:creator>Ольга</dc:creator>
  <cp:lastModifiedBy>Ольга</cp:lastModifiedBy>
  <cp:revision>28</cp:revision>
  <dcterms:created xsi:type="dcterms:W3CDTF">2009-02-03T18:44:24Z</dcterms:created>
  <dcterms:modified xsi:type="dcterms:W3CDTF">2015-10-24T20:49:07Z</dcterms:modified>
</cp:coreProperties>
</file>